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7.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8.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9.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10.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1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12.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13.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14.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15.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16.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17.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18.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327" r:id="rId2"/>
    <p:sldId id="328" r:id="rId3"/>
    <p:sldId id="329" r:id="rId4"/>
    <p:sldId id="330" r:id="rId5"/>
    <p:sldId id="331" r:id="rId6"/>
    <p:sldId id="332" r:id="rId7"/>
    <p:sldId id="333" r:id="rId8"/>
    <p:sldId id="334"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357" r:id="rId32"/>
    <p:sldId id="358" r:id="rId33"/>
    <p:sldId id="359" r:id="rId34"/>
    <p:sldId id="360" r:id="rId35"/>
    <p:sldId id="361" r:id="rId36"/>
    <p:sldId id="362" r:id="rId37"/>
    <p:sldId id="363" r:id="rId38"/>
    <p:sldId id="364" r:id="rId39"/>
    <p:sldId id="365" r:id="rId40"/>
    <p:sldId id="366" r:id="rId41"/>
    <p:sldId id="367" r:id="rId42"/>
    <p:sldId id="368" r:id="rId43"/>
  </p:sldIdLst>
  <p:sldSz cx="9144000" cy="6858000" type="screen4x3"/>
  <p:notesSz cx="6858000" cy="9144000"/>
  <p:custDataLst>
    <p:tags r:id="rId46"/>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BB650E"/>
    <a:srgbClr val="B5691D"/>
    <a:srgbClr val="CE8455"/>
    <a:srgbClr val="385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8" autoAdjust="0"/>
    <p:restoredTop sz="94660"/>
  </p:normalViewPr>
  <p:slideViewPr>
    <p:cSldViewPr>
      <p:cViewPr>
        <p:scale>
          <a:sx n="100" d="100"/>
          <a:sy n="100" d="100"/>
        </p:scale>
        <p:origin x="-2226" y="-3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C48728F2-C12F-4B14-9820-9AF552A1A26B}" type="presOf" srcId="{9E41FC3B-0967-43F2-95F5-3194B06BDF89}" destId="{E7F16081-A528-4703-9F21-FF610635E9D2}" srcOrd="0" destOrd="0" presId="urn:microsoft.com/office/officeart/2005/8/layout/process4"/>
    <dgm:cxn modelId="{85E8340C-DE78-4661-B958-5ACE79CB44CC}" srcId="{9E41FC3B-0967-43F2-95F5-3194B06BDF89}" destId="{47A1E533-8D59-4039-BE16-B31097E40730}" srcOrd="4" destOrd="0" parTransId="{736011EE-D832-4E78-AA24-FDDF54704D62}" sibTransId="{20A3DF71-FC13-400F-97A7-007330167B45}"/>
    <dgm:cxn modelId="{550400D1-3623-4A3D-AFFC-EE40BF98CCFD}" type="presOf" srcId="{45F312F6-27C0-44F0-B0D5-B9E73347ACE3}" destId="{81E7A4B5-B291-4CA3-BE65-2862AD6FA341}" srcOrd="0" destOrd="0" presId="urn:microsoft.com/office/officeart/2005/8/layout/process4"/>
    <dgm:cxn modelId="{72F36259-AD22-4AFD-963E-3F912D1CC8CF}" srcId="{9E41FC3B-0967-43F2-95F5-3194B06BDF89}" destId="{17126670-C7EB-4294-8F64-8CC69DA5C142}" srcOrd="3" destOrd="0" parTransId="{B36953F2-78AA-4A86-8918-A09776FA9D2B}" sibTransId="{6EC86C7B-5463-438E-A1FE-B2B6DB0B539E}"/>
    <dgm:cxn modelId="{A152942D-7525-4FFF-92A0-9034CD1E083F}" srcId="{9E41FC3B-0967-43F2-95F5-3194B06BDF89}" destId="{45F312F6-27C0-44F0-B0D5-B9E73347ACE3}" srcOrd="0" destOrd="0" parTransId="{DEED9EE3-5D96-4032-BD3B-7FA5649971B3}" sibTransId="{1E2B7180-A535-4871-9E09-5783A62FCA89}"/>
    <dgm:cxn modelId="{C7D9DC0C-2B91-43FD-9F09-132A132BD913}" type="presOf" srcId="{B5A6A2A8-9465-4F7A-8C6E-E5E02CA1DD92}" destId="{34FB07FF-4D9C-4403-8DD6-61FA806F2849}" srcOrd="0" destOrd="0" presId="urn:microsoft.com/office/officeart/2005/8/layout/process4"/>
    <dgm:cxn modelId="{831AB3C9-2089-4886-B831-5852BD155912}" type="presOf" srcId="{17126670-C7EB-4294-8F64-8CC69DA5C142}" destId="{319F633E-ABCB-4A85-9013-C1CB95520D70}" srcOrd="0" destOrd="0" presId="urn:microsoft.com/office/officeart/2005/8/layout/process4"/>
    <dgm:cxn modelId="{21F2057D-EF21-4CD7-A302-FD89792E1BAA}" type="presOf" srcId="{47A1E533-8D59-4039-BE16-B31097E40730}" destId="{B838A759-E352-4F0E-B0A5-476ACA869D3D}" srcOrd="0" destOrd="0" presId="urn:microsoft.com/office/officeart/2005/8/layout/process4"/>
    <dgm:cxn modelId="{784577EC-79F4-4274-9417-DBD0E8B594AD}" type="presOf" srcId="{C1D4AED2-6DA9-4547-821A-52152ACE9D01}" destId="{8E979F16-E715-44BF-BE65-CDF40F4F5631}"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7438EA1C-0251-4ED1-8F88-DA08E09CC3D4}" srcId="{9E41FC3B-0967-43F2-95F5-3194B06BDF89}" destId="{B5A6A2A8-9465-4F7A-8C6E-E5E02CA1DD92}" srcOrd="2" destOrd="0" parTransId="{6BCAF04A-10E3-4A18-9F45-53F985827C60}" sibTransId="{54E1E65D-5CAE-4362-A968-ADCDC073874E}"/>
    <dgm:cxn modelId="{7FD92084-F9DB-4EB1-AD7F-9B31B352E2A6}" type="presParOf" srcId="{E7F16081-A528-4703-9F21-FF610635E9D2}" destId="{EB402753-0CA8-4001-B507-0A67C3E4C05F}" srcOrd="0" destOrd="0" presId="urn:microsoft.com/office/officeart/2005/8/layout/process4"/>
    <dgm:cxn modelId="{1E0059A6-4700-4FF3-BB9C-AEC7832C6A7B}" type="presParOf" srcId="{EB402753-0CA8-4001-B507-0A67C3E4C05F}" destId="{B838A759-E352-4F0E-B0A5-476ACA869D3D}" srcOrd="0" destOrd="0" presId="urn:microsoft.com/office/officeart/2005/8/layout/process4"/>
    <dgm:cxn modelId="{104690AA-1B6C-43EE-8EE9-CF8581C2A25A}" type="presParOf" srcId="{E7F16081-A528-4703-9F21-FF610635E9D2}" destId="{896D8381-A727-4AC3-B770-5428BBE72035}" srcOrd="1" destOrd="0" presId="urn:microsoft.com/office/officeart/2005/8/layout/process4"/>
    <dgm:cxn modelId="{BD2FA288-0752-4FFB-8C43-05BB5A6EB8B4}" type="presParOf" srcId="{E7F16081-A528-4703-9F21-FF610635E9D2}" destId="{50404DD9-3213-4506-B362-0B4DC1A66CD9}" srcOrd="2" destOrd="0" presId="urn:microsoft.com/office/officeart/2005/8/layout/process4"/>
    <dgm:cxn modelId="{83AC0E4A-9ADE-4409-9F04-CF02A4DBDA1F}" type="presParOf" srcId="{50404DD9-3213-4506-B362-0B4DC1A66CD9}" destId="{319F633E-ABCB-4A85-9013-C1CB95520D70}" srcOrd="0" destOrd="0" presId="urn:microsoft.com/office/officeart/2005/8/layout/process4"/>
    <dgm:cxn modelId="{E6916EE9-3D77-4F7F-B1CB-477C675DF402}" type="presParOf" srcId="{E7F16081-A528-4703-9F21-FF610635E9D2}" destId="{5360D229-C563-457F-B811-2E6531ED6F75}" srcOrd="3" destOrd="0" presId="urn:microsoft.com/office/officeart/2005/8/layout/process4"/>
    <dgm:cxn modelId="{9A27B531-FE56-4DD5-8DEE-313140FB26C0}" type="presParOf" srcId="{E7F16081-A528-4703-9F21-FF610635E9D2}" destId="{ED8EA52A-4092-45FF-BF51-C9BF62DA4B2F}" srcOrd="4" destOrd="0" presId="urn:microsoft.com/office/officeart/2005/8/layout/process4"/>
    <dgm:cxn modelId="{834DD575-4276-4A62-9DD1-89729C032E59}" type="presParOf" srcId="{ED8EA52A-4092-45FF-BF51-C9BF62DA4B2F}" destId="{34FB07FF-4D9C-4403-8DD6-61FA806F2849}" srcOrd="0" destOrd="0" presId="urn:microsoft.com/office/officeart/2005/8/layout/process4"/>
    <dgm:cxn modelId="{368EBD25-4B8C-4916-893D-277E8E87E990}" type="presParOf" srcId="{E7F16081-A528-4703-9F21-FF610635E9D2}" destId="{EFB8E503-2266-48F2-8085-E859E0EA4C24}" srcOrd="5" destOrd="0" presId="urn:microsoft.com/office/officeart/2005/8/layout/process4"/>
    <dgm:cxn modelId="{02BAB4EA-3CC8-4E88-AA97-088C76C5A5E6}" type="presParOf" srcId="{E7F16081-A528-4703-9F21-FF610635E9D2}" destId="{CBD4D423-BA45-4390-9283-E39DDAB94ADA}" srcOrd="6" destOrd="0" presId="urn:microsoft.com/office/officeart/2005/8/layout/process4"/>
    <dgm:cxn modelId="{03D7A53A-7865-4DB0-B0E2-C2D9C9C39CFA}" type="presParOf" srcId="{CBD4D423-BA45-4390-9283-E39DDAB94ADA}" destId="{8E979F16-E715-44BF-BE65-CDF40F4F5631}" srcOrd="0" destOrd="0" presId="urn:microsoft.com/office/officeart/2005/8/layout/process4"/>
    <dgm:cxn modelId="{F83FD4A5-D085-489B-ADAE-E5578D953F64}" type="presParOf" srcId="{E7F16081-A528-4703-9F21-FF610635E9D2}" destId="{534CB28B-4A1E-4661-80CE-3E68A5A58A57}" srcOrd="7" destOrd="0" presId="urn:microsoft.com/office/officeart/2005/8/layout/process4"/>
    <dgm:cxn modelId="{5A626710-A7E9-44D0-AA65-EA68605497D9}" type="presParOf" srcId="{E7F16081-A528-4703-9F21-FF610635E9D2}" destId="{A43C7EEC-4AED-4848-99F8-CD2215C8CB8E}" srcOrd="8" destOrd="0" presId="urn:microsoft.com/office/officeart/2005/8/layout/process4"/>
    <dgm:cxn modelId="{FB1E0873-4661-48BC-8C62-402D6CB1D81F}"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A8DAFD8D-F4DC-4034-AA3A-EA25DF51B6B7}" type="presOf" srcId="{B5A6A2A8-9465-4F7A-8C6E-E5E02CA1DD92}" destId="{34FB07FF-4D9C-4403-8DD6-61FA806F2849}" srcOrd="0" destOrd="0" presId="urn:microsoft.com/office/officeart/2005/8/layout/process4"/>
    <dgm:cxn modelId="{72F36259-AD22-4AFD-963E-3F912D1CC8CF}" srcId="{9E41FC3B-0967-43F2-95F5-3194B06BDF89}" destId="{17126670-C7EB-4294-8F64-8CC69DA5C142}" srcOrd="3" destOrd="0" parTransId="{B36953F2-78AA-4A86-8918-A09776FA9D2B}" sibTransId="{6EC86C7B-5463-438E-A1FE-B2B6DB0B539E}"/>
    <dgm:cxn modelId="{5552F4C1-29C1-4AAE-BE53-144B4FDC5FDD}" type="presOf" srcId="{C1D4AED2-6DA9-4547-821A-52152ACE9D01}" destId="{8E979F16-E715-44BF-BE65-CDF40F4F5631}" srcOrd="0" destOrd="0" presId="urn:microsoft.com/office/officeart/2005/8/layout/process4"/>
    <dgm:cxn modelId="{71BF8936-500F-4557-BDEB-403C5E1A1BBA}" type="presOf" srcId="{47A1E533-8D59-4039-BE16-B31097E40730}" destId="{B838A759-E352-4F0E-B0A5-476ACA869D3D}" srcOrd="0" destOrd="0" presId="urn:microsoft.com/office/officeart/2005/8/layout/process4"/>
    <dgm:cxn modelId="{A152942D-7525-4FFF-92A0-9034CD1E083F}" srcId="{9E41FC3B-0967-43F2-95F5-3194B06BDF89}" destId="{45F312F6-27C0-44F0-B0D5-B9E73347ACE3}" srcOrd="0" destOrd="0" parTransId="{DEED9EE3-5D96-4032-BD3B-7FA5649971B3}" sibTransId="{1E2B7180-A535-4871-9E09-5783A62FCA89}"/>
    <dgm:cxn modelId="{85E8340C-DE78-4661-B958-5ACE79CB44CC}" srcId="{9E41FC3B-0967-43F2-95F5-3194B06BDF89}" destId="{47A1E533-8D59-4039-BE16-B31097E40730}" srcOrd="4" destOrd="0" parTransId="{736011EE-D832-4E78-AA24-FDDF54704D62}" sibTransId="{20A3DF71-FC13-400F-97A7-007330167B45}"/>
    <dgm:cxn modelId="{D82481F8-B196-4732-B9F5-47683419B46F}" type="presOf" srcId="{45F312F6-27C0-44F0-B0D5-B9E73347ACE3}" destId="{81E7A4B5-B291-4CA3-BE65-2862AD6FA341}" srcOrd="0" destOrd="0" presId="urn:microsoft.com/office/officeart/2005/8/layout/process4"/>
    <dgm:cxn modelId="{7438EA1C-0251-4ED1-8F88-DA08E09CC3D4}" srcId="{9E41FC3B-0967-43F2-95F5-3194B06BDF89}" destId="{B5A6A2A8-9465-4F7A-8C6E-E5E02CA1DD92}" srcOrd="2" destOrd="0" parTransId="{6BCAF04A-10E3-4A18-9F45-53F985827C60}" sibTransId="{54E1E65D-5CAE-4362-A968-ADCDC073874E}"/>
    <dgm:cxn modelId="{83D9491B-E3D1-4133-99D3-EC9D7CB928A0}" type="presOf" srcId="{17126670-C7EB-4294-8F64-8CC69DA5C142}" destId="{319F633E-ABCB-4A85-9013-C1CB95520D70}"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22E01598-CC43-4F7C-98F7-9795B7234E7E}" type="presOf" srcId="{9E41FC3B-0967-43F2-95F5-3194B06BDF89}" destId="{E7F16081-A528-4703-9F21-FF610635E9D2}" srcOrd="0" destOrd="0" presId="urn:microsoft.com/office/officeart/2005/8/layout/process4"/>
    <dgm:cxn modelId="{3C49B24B-3313-4454-81D6-EEC1CC5B5EAD}" type="presParOf" srcId="{E7F16081-A528-4703-9F21-FF610635E9D2}" destId="{EB402753-0CA8-4001-B507-0A67C3E4C05F}" srcOrd="0" destOrd="0" presId="urn:microsoft.com/office/officeart/2005/8/layout/process4"/>
    <dgm:cxn modelId="{8813B277-DD87-467C-A7CE-A34B12C4060D}" type="presParOf" srcId="{EB402753-0CA8-4001-B507-0A67C3E4C05F}" destId="{B838A759-E352-4F0E-B0A5-476ACA869D3D}" srcOrd="0" destOrd="0" presId="urn:microsoft.com/office/officeart/2005/8/layout/process4"/>
    <dgm:cxn modelId="{B992CB88-4A20-463A-B93E-814A1A459EE3}" type="presParOf" srcId="{E7F16081-A528-4703-9F21-FF610635E9D2}" destId="{896D8381-A727-4AC3-B770-5428BBE72035}" srcOrd="1" destOrd="0" presId="urn:microsoft.com/office/officeart/2005/8/layout/process4"/>
    <dgm:cxn modelId="{25C48FA8-6F3B-473D-B387-B89D1470B45D}" type="presParOf" srcId="{E7F16081-A528-4703-9F21-FF610635E9D2}" destId="{50404DD9-3213-4506-B362-0B4DC1A66CD9}" srcOrd="2" destOrd="0" presId="urn:microsoft.com/office/officeart/2005/8/layout/process4"/>
    <dgm:cxn modelId="{ED29FE77-B43F-4615-A2DC-29FB1D2DE498}" type="presParOf" srcId="{50404DD9-3213-4506-B362-0B4DC1A66CD9}" destId="{319F633E-ABCB-4A85-9013-C1CB95520D70}" srcOrd="0" destOrd="0" presId="urn:microsoft.com/office/officeart/2005/8/layout/process4"/>
    <dgm:cxn modelId="{D11C7407-906C-4C02-B93C-1D420E234FAA}" type="presParOf" srcId="{E7F16081-A528-4703-9F21-FF610635E9D2}" destId="{5360D229-C563-457F-B811-2E6531ED6F75}" srcOrd="3" destOrd="0" presId="urn:microsoft.com/office/officeart/2005/8/layout/process4"/>
    <dgm:cxn modelId="{04B9A692-834D-498D-9B02-1E39C829A012}" type="presParOf" srcId="{E7F16081-A528-4703-9F21-FF610635E9D2}" destId="{ED8EA52A-4092-45FF-BF51-C9BF62DA4B2F}" srcOrd="4" destOrd="0" presId="urn:microsoft.com/office/officeart/2005/8/layout/process4"/>
    <dgm:cxn modelId="{E4B5DD1F-A55D-4281-A572-FB9328C102A6}" type="presParOf" srcId="{ED8EA52A-4092-45FF-BF51-C9BF62DA4B2F}" destId="{34FB07FF-4D9C-4403-8DD6-61FA806F2849}" srcOrd="0" destOrd="0" presId="urn:microsoft.com/office/officeart/2005/8/layout/process4"/>
    <dgm:cxn modelId="{BE30A8A7-2015-4EC1-9F9A-DB92B6B7D4DC}" type="presParOf" srcId="{E7F16081-A528-4703-9F21-FF610635E9D2}" destId="{EFB8E503-2266-48F2-8085-E859E0EA4C24}" srcOrd="5" destOrd="0" presId="urn:microsoft.com/office/officeart/2005/8/layout/process4"/>
    <dgm:cxn modelId="{56630E80-41B6-405D-9ADF-1D0316BCCEA7}" type="presParOf" srcId="{E7F16081-A528-4703-9F21-FF610635E9D2}" destId="{CBD4D423-BA45-4390-9283-E39DDAB94ADA}" srcOrd="6" destOrd="0" presId="urn:microsoft.com/office/officeart/2005/8/layout/process4"/>
    <dgm:cxn modelId="{781B5860-C513-4E29-8C0C-8C026C49B1F0}" type="presParOf" srcId="{CBD4D423-BA45-4390-9283-E39DDAB94ADA}" destId="{8E979F16-E715-44BF-BE65-CDF40F4F5631}" srcOrd="0" destOrd="0" presId="urn:microsoft.com/office/officeart/2005/8/layout/process4"/>
    <dgm:cxn modelId="{0EFDAD1A-A8CC-494D-9528-87303951C8B2}" type="presParOf" srcId="{E7F16081-A528-4703-9F21-FF610635E9D2}" destId="{534CB28B-4A1E-4661-80CE-3E68A5A58A57}" srcOrd="7" destOrd="0" presId="urn:microsoft.com/office/officeart/2005/8/layout/process4"/>
    <dgm:cxn modelId="{8B7F0F5A-97CB-4443-B06F-6155D1C2548D}" type="presParOf" srcId="{E7F16081-A528-4703-9F21-FF610635E9D2}" destId="{A43C7EEC-4AED-4848-99F8-CD2215C8CB8E}" srcOrd="8" destOrd="0" presId="urn:microsoft.com/office/officeart/2005/8/layout/process4"/>
    <dgm:cxn modelId="{F0AD8277-18FF-43DA-BC91-CB7BF71C7B73}"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5E8EAA8A-90E0-4046-85D7-B6C6CB2BFA8F}" type="presOf" srcId="{9E41FC3B-0967-43F2-95F5-3194B06BDF89}" destId="{E7F16081-A528-4703-9F21-FF610635E9D2}" srcOrd="0" destOrd="0" presId="urn:microsoft.com/office/officeart/2005/8/layout/process4"/>
    <dgm:cxn modelId="{F87EBE3E-CEF6-440A-8F89-D8A57C934584}" type="presOf" srcId="{45F312F6-27C0-44F0-B0D5-B9E73347ACE3}" destId="{81E7A4B5-B291-4CA3-BE65-2862AD6FA341}"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7438EA1C-0251-4ED1-8F88-DA08E09CC3D4}" srcId="{9E41FC3B-0967-43F2-95F5-3194B06BDF89}" destId="{B5A6A2A8-9465-4F7A-8C6E-E5E02CA1DD92}" srcOrd="2" destOrd="0" parTransId="{6BCAF04A-10E3-4A18-9F45-53F985827C60}" sibTransId="{54E1E65D-5CAE-4362-A968-ADCDC073874E}"/>
    <dgm:cxn modelId="{E7E568AE-68C5-4654-B8C1-8C875B82324A}" type="presOf" srcId="{B5A6A2A8-9465-4F7A-8C6E-E5E02CA1DD92}" destId="{34FB07FF-4D9C-4403-8DD6-61FA806F2849}" srcOrd="0" destOrd="0" presId="urn:microsoft.com/office/officeart/2005/8/layout/process4"/>
    <dgm:cxn modelId="{85E8340C-DE78-4661-B958-5ACE79CB44CC}" srcId="{9E41FC3B-0967-43F2-95F5-3194B06BDF89}" destId="{47A1E533-8D59-4039-BE16-B31097E40730}" srcOrd="4" destOrd="0" parTransId="{736011EE-D832-4E78-AA24-FDDF54704D62}" sibTransId="{20A3DF71-FC13-400F-97A7-007330167B45}"/>
    <dgm:cxn modelId="{70FE865E-29D5-41FA-B381-9B8CFB9CEC11}" type="presOf" srcId="{17126670-C7EB-4294-8F64-8CC69DA5C142}" destId="{319F633E-ABCB-4A85-9013-C1CB95520D70}" srcOrd="0" destOrd="0" presId="urn:microsoft.com/office/officeart/2005/8/layout/process4"/>
    <dgm:cxn modelId="{F934DA67-F572-4E4F-B01A-E4FAA8B7B29A}" type="presOf" srcId="{C1D4AED2-6DA9-4547-821A-52152ACE9D01}" destId="{8E979F16-E715-44BF-BE65-CDF40F4F5631}" srcOrd="0" destOrd="0" presId="urn:microsoft.com/office/officeart/2005/8/layout/process4"/>
    <dgm:cxn modelId="{A152942D-7525-4FFF-92A0-9034CD1E083F}" srcId="{9E41FC3B-0967-43F2-95F5-3194B06BDF89}" destId="{45F312F6-27C0-44F0-B0D5-B9E73347ACE3}" srcOrd="0" destOrd="0" parTransId="{DEED9EE3-5D96-4032-BD3B-7FA5649971B3}" sibTransId="{1E2B7180-A535-4871-9E09-5783A62FCA89}"/>
    <dgm:cxn modelId="{9D158F77-B44C-4ECC-9EF1-82FA2D395AE5}" type="presOf" srcId="{47A1E533-8D59-4039-BE16-B31097E40730}" destId="{B838A759-E352-4F0E-B0A5-476ACA869D3D}" srcOrd="0" destOrd="0" presId="urn:microsoft.com/office/officeart/2005/8/layout/process4"/>
    <dgm:cxn modelId="{72F36259-AD22-4AFD-963E-3F912D1CC8CF}" srcId="{9E41FC3B-0967-43F2-95F5-3194B06BDF89}" destId="{17126670-C7EB-4294-8F64-8CC69DA5C142}" srcOrd="3" destOrd="0" parTransId="{B36953F2-78AA-4A86-8918-A09776FA9D2B}" sibTransId="{6EC86C7B-5463-438E-A1FE-B2B6DB0B539E}"/>
    <dgm:cxn modelId="{26F0BA00-0265-4E31-AE3C-99EDAD70EF7E}" type="presParOf" srcId="{E7F16081-A528-4703-9F21-FF610635E9D2}" destId="{EB402753-0CA8-4001-B507-0A67C3E4C05F}" srcOrd="0" destOrd="0" presId="urn:microsoft.com/office/officeart/2005/8/layout/process4"/>
    <dgm:cxn modelId="{2FC237FF-9206-4FC4-9E11-B4C48BF0C928}" type="presParOf" srcId="{EB402753-0CA8-4001-B507-0A67C3E4C05F}" destId="{B838A759-E352-4F0E-B0A5-476ACA869D3D}" srcOrd="0" destOrd="0" presId="urn:microsoft.com/office/officeart/2005/8/layout/process4"/>
    <dgm:cxn modelId="{E9FA7C77-04B3-4E46-A56F-DA11A124BDBC}" type="presParOf" srcId="{E7F16081-A528-4703-9F21-FF610635E9D2}" destId="{896D8381-A727-4AC3-B770-5428BBE72035}" srcOrd="1" destOrd="0" presId="urn:microsoft.com/office/officeart/2005/8/layout/process4"/>
    <dgm:cxn modelId="{3599FB71-B3D9-464E-AEF3-251A906B04EB}" type="presParOf" srcId="{E7F16081-A528-4703-9F21-FF610635E9D2}" destId="{50404DD9-3213-4506-B362-0B4DC1A66CD9}" srcOrd="2" destOrd="0" presId="urn:microsoft.com/office/officeart/2005/8/layout/process4"/>
    <dgm:cxn modelId="{0ADCED51-A903-4E97-9320-69E7649EA893}" type="presParOf" srcId="{50404DD9-3213-4506-B362-0B4DC1A66CD9}" destId="{319F633E-ABCB-4A85-9013-C1CB95520D70}" srcOrd="0" destOrd="0" presId="urn:microsoft.com/office/officeart/2005/8/layout/process4"/>
    <dgm:cxn modelId="{143369C6-AA9C-4E07-A21D-CE373ED2EADE}" type="presParOf" srcId="{E7F16081-A528-4703-9F21-FF610635E9D2}" destId="{5360D229-C563-457F-B811-2E6531ED6F75}" srcOrd="3" destOrd="0" presId="urn:microsoft.com/office/officeart/2005/8/layout/process4"/>
    <dgm:cxn modelId="{F6FDDD94-1722-4CD7-8C74-ADFF4CAC461C}" type="presParOf" srcId="{E7F16081-A528-4703-9F21-FF610635E9D2}" destId="{ED8EA52A-4092-45FF-BF51-C9BF62DA4B2F}" srcOrd="4" destOrd="0" presId="urn:microsoft.com/office/officeart/2005/8/layout/process4"/>
    <dgm:cxn modelId="{95657038-C221-4053-9CBA-9B5D769E9C96}" type="presParOf" srcId="{ED8EA52A-4092-45FF-BF51-C9BF62DA4B2F}" destId="{34FB07FF-4D9C-4403-8DD6-61FA806F2849}" srcOrd="0" destOrd="0" presId="urn:microsoft.com/office/officeart/2005/8/layout/process4"/>
    <dgm:cxn modelId="{92108F29-D438-4FDF-97DC-3332180908FD}" type="presParOf" srcId="{E7F16081-A528-4703-9F21-FF610635E9D2}" destId="{EFB8E503-2266-48F2-8085-E859E0EA4C24}" srcOrd="5" destOrd="0" presId="urn:microsoft.com/office/officeart/2005/8/layout/process4"/>
    <dgm:cxn modelId="{09FB3A22-523D-4478-8368-4A57EF3543B1}" type="presParOf" srcId="{E7F16081-A528-4703-9F21-FF610635E9D2}" destId="{CBD4D423-BA45-4390-9283-E39DDAB94ADA}" srcOrd="6" destOrd="0" presId="urn:microsoft.com/office/officeart/2005/8/layout/process4"/>
    <dgm:cxn modelId="{40AC6DB5-191B-4A81-8E0E-4EF25529D5BD}" type="presParOf" srcId="{CBD4D423-BA45-4390-9283-E39DDAB94ADA}" destId="{8E979F16-E715-44BF-BE65-CDF40F4F5631}" srcOrd="0" destOrd="0" presId="urn:microsoft.com/office/officeart/2005/8/layout/process4"/>
    <dgm:cxn modelId="{196FB776-75CB-4815-9AC0-0BAA07E16643}" type="presParOf" srcId="{E7F16081-A528-4703-9F21-FF610635E9D2}" destId="{534CB28B-4A1E-4661-80CE-3E68A5A58A57}" srcOrd="7" destOrd="0" presId="urn:microsoft.com/office/officeart/2005/8/layout/process4"/>
    <dgm:cxn modelId="{E29C9438-8F0D-4448-AFDF-5435B8BA357B}" type="presParOf" srcId="{E7F16081-A528-4703-9F21-FF610635E9D2}" destId="{A43C7EEC-4AED-4848-99F8-CD2215C8CB8E}" srcOrd="8" destOrd="0" presId="urn:microsoft.com/office/officeart/2005/8/layout/process4"/>
    <dgm:cxn modelId="{1427F97C-C1E3-4C6B-862F-415B16C81431}"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6F2BCB5F-7099-4D96-A7EE-C4D8B0B7CD31}" type="presOf" srcId="{C1D4AED2-6DA9-4547-821A-52152ACE9D01}" destId="{8E979F16-E715-44BF-BE65-CDF40F4F5631}" srcOrd="0" destOrd="0" presId="urn:microsoft.com/office/officeart/2005/8/layout/process4"/>
    <dgm:cxn modelId="{3313F86C-7AC3-467F-A7B3-F3EE27398341}" type="presOf" srcId="{9E41FC3B-0967-43F2-95F5-3194B06BDF89}" destId="{E7F16081-A528-4703-9F21-FF610635E9D2}"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7438EA1C-0251-4ED1-8F88-DA08E09CC3D4}" srcId="{9E41FC3B-0967-43F2-95F5-3194B06BDF89}" destId="{B5A6A2A8-9465-4F7A-8C6E-E5E02CA1DD92}" srcOrd="2" destOrd="0" parTransId="{6BCAF04A-10E3-4A18-9F45-53F985827C60}" sibTransId="{54E1E65D-5CAE-4362-A968-ADCDC073874E}"/>
    <dgm:cxn modelId="{58CFFC13-920A-49F5-8092-A48ADCF0EE4B}" type="presOf" srcId="{17126670-C7EB-4294-8F64-8CC69DA5C142}" destId="{319F633E-ABCB-4A85-9013-C1CB95520D70}" srcOrd="0" destOrd="0" presId="urn:microsoft.com/office/officeart/2005/8/layout/process4"/>
    <dgm:cxn modelId="{031E7D5E-C2DF-4889-B3E3-44F3788CF466}" type="presOf" srcId="{47A1E533-8D59-4039-BE16-B31097E40730}" destId="{B838A759-E352-4F0E-B0A5-476ACA869D3D}" srcOrd="0" destOrd="0" presId="urn:microsoft.com/office/officeart/2005/8/layout/process4"/>
    <dgm:cxn modelId="{9722C8FE-FA2B-48E8-85A6-2D45CCFF5412}" type="presOf" srcId="{B5A6A2A8-9465-4F7A-8C6E-E5E02CA1DD92}" destId="{34FB07FF-4D9C-4403-8DD6-61FA806F2849}" srcOrd="0" destOrd="0" presId="urn:microsoft.com/office/officeart/2005/8/layout/process4"/>
    <dgm:cxn modelId="{85E8340C-DE78-4661-B958-5ACE79CB44CC}" srcId="{9E41FC3B-0967-43F2-95F5-3194B06BDF89}" destId="{47A1E533-8D59-4039-BE16-B31097E40730}" srcOrd="4" destOrd="0" parTransId="{736011EE-D832-4E78-AA24-FDDF54704D62}" sibTransId="{20A3DF71-FC13-400F-97A7-007330167B45}"/>
    <dgm:cxn modelId="{CBF6CA2C-4C9F-4BE6-8E20-2B2E75BE9481}" type="presOf" srcId="{45F312F6-27C0-44F0-B0D5-B9E73347ACE3}" destId="{81E7A4B5-B291-4CA3-BE65-2862AD6FA341}" srcOrd="0" destOrd="0" presId="urn:microsoft.com/office/officeart/2005/8/layout/process4"/>
    <dgm:cxn modelId="{A152942D-7525-4FFF-92A0-9034CD1E083F}" srcId="{9E41FC3B-0967-43F2-95F5-3194B06BDF89}" destId="{45F312F6-27C0-44F0-B0D5-B9E73347ACE3}" srcOrd="0" destOrd="0" parTransId="{DEED9EE3-5D96-4032-BD3B-7FA5649971B3}" sibTransId="{1E2B7180-A535-4871-9E09-5783A62FCA89}"/>
    <dgm:cxn modelId="{72F36259-AD22-4AFD-963E-3F912D1CC8CF}" srcId="{9E41FC3B-0967-43F2-95F5-3194B06BDF89}" destId="{17126670-C7EB-4294-8F64-8CC69DA5C142}" srcOrd="3" destOrd="0" parTransId="{B36953F2-78AA-4A86-8918-A09776FA9D2B}" sibTransId="{6EC86C7B-5463-438E-A1FE-B2B6DB0B539E}"/>
    <dgm:cxn modelId="{B5F58B1E-3959-4D1F-AE03-DF2D465718DF}" type="presParOf" srcId="{E7F16081-A528-4703-9F21-FF610635E9D2}" destId="{EB402753-0CA8-4001-B507-0A67C3E4C05F}" srcOrd="0" destOrd="0" presId="urn:microsoft.com/office/officeart/2005/8/layout/process4"/>
    <dgm:cxn modelId="{022EB26C-BA25-48DC-8F9C-20AC56AAD0A4}" type="presParOf" srcId="{EB402753-0CA8-4001-B507-0A67C3E4C05F}" destId="{B838A759-E352-4F0E-B0A5-476ACA869D3D}" srcOrd="0" destOrd="0" presId="urn:microsoft.com/office/officeart/2005/8/layout/process4"/>
    <dgm:cxn modelId="{C33C659E-9538-4B1C-9493-1ED6CE978F3D}" type="presParOf" srcId="{E7F16081-A528-4703-9F21-FF610635E9D2}" destId="{896D8381-A727-4AC3-B770-5428BBE72035}" srcOrd="1" destOrd="0" presId="urn:microsoft.com/office/officeart/2005/8/layout/process4"/>
    <dgm:cxn modelId="{83C6000E-66C3-48C4-B983-0C59F31EF17D}" type="presParOf" srcId="{E7F16081-A528-4703-9F21-FF610635E9D2}" destId="{50404DD9-3213-4506-B362-0B4DC1A66CD9}" srcOrd="2" destOrd="0" presId="urn:microsoft.com/office/officeart/2005/8/layout/process4"/>
    <dgm:cxn modelId="{322B5C91-847E-4BA8-9D49-258E8E6ABE78}" type="presParOf" srcId="{50404DD9-3213-4506-B362-0B4DC1A66CD9}" destId="{319F633E-ABCB-4A85-9013-C1CB95520D70}" srcOrd="0" destOrd="0" presId="urn:microsoft.com/office/officeart/2005/8/layout/process4"/>
    <dgm:cxn modelId="{18EA2C0E-59DB-4068-9A96-4A504D2F4774}" type="presParOf" srcId="{E7F16081-A528-4703-9F21-FF610635E9D2}" destId="{5360D229-C563-457F-B811-2E6531ED6F75}" srcOrd="3" destOrd="0" presId="urn:microsoft.com/office/officeart/2005/8/layout/process4"/>
    <dgm:cxn modelId="{6107EB53-64F0-4BB0-94DC-32FFB37C1F6C}" type="presParOf" srcId="{E7F16081-A528-4703-9F21-FF610635E9D2}" destId="{ED8EA52A-4092-45FF-BF51-C9BF62DA4B2F}" srcOrd="4" destOrd="0" presId="urn:microsoft.com/office/officeart/2005/8/layout/process4"/>
    <dgm:cxn modelId="{034B5DF8-AFEF-41F9-A9D3-D5B775D02A90}" type="presParOf" srcId="{ED8EA52A-4092-45FF-BF51-C9BF62DA4B2F}" destId="{34FB07FF-4D9C-4403-8DD6-61FA806F2849}" srcOrd="0" destOrd="0" presId="urn:microsoft.com/office/officeart/2005/8/layout/process4"/>
    <dgm:cxn modelId="{6D1069E4-E273-4FD5-982A-0317C3E618DE}" type="presParOf" srcId="{E7F16081-A528-4703-9F21-FF610635E9D2}" destId="{EFB8E503-2266-48F2-8085-E859E0EA4C24}" srcOrd="5" destOrd="0" presId="urn:microsoft.com/office/officeart/2005/8/layout/process4"/>
    <dgm:cxn modelId="{FAAEBB31-60B6-4AD3-AA6B-E757FEAA314C}" type="presParOf" srcId="{E7F16081-A528-4703-9F21-FF610635E9D2}" destId="{CBD4D423-BA45-4390-9283-E39DDAB94ADA}" srcOrd="6" destOrd="0" presId="urn:microsoft.com/office/officeart/2005/8/layout/process4"/>
    <dgm:cxn modelId="{022AF697-ECC6-4BD2-9E4C-05FFB6E8EB0E}" type="presParOf" srcId="{CBD4D423-BA45-4390-9283-E39DDAB94ADA}" destId="{8E979F16-E715-44BF-BE65-CDF40F4F5631}" srcOrd="0" destOrd="0" presId="urn:microsoft.com/office/officeart/2005/8/layout/process4"/>
    <dgm:cxn modelId="{428AEC1C-E75D-4CD1-B5BB-B4C1B1416918}" type="presParOf" srcId="{E7F16081-A528-4703-9F21-FF610635E9D2}" destId="{534CB28B-4A1E-4661-80CE-3E68A5A58A57}" srcOrd="7" destOrd="0" presId="urn:microsoft.com/office/officeart/2005/8/layout/process4"/>
    <dgm:cxn modelId="{8AE99D32-57E2-4904-9884-9935F82B1177}" type="presParOf" srcId="{E7F16081-A528-4703-9F21-FF610635E9D2}" destId="{A43C7EEC-4AED-4848-99F8-CD2215C8CB8E}" srcOrd="8" destOrd="0" presId="urn:microsoft.com/office/officeart/2005/8/layout/process4"/>
    <dgm:cxn modelId="{593529C4-C103-4BF2-8809-58AF235ECF65}"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4FFB79B9-59CF-4526-90CC-6BC8F97FEBA9}" type="presOf" srcId="{B5A6A2A8-9465-4F7A-8C6E-E5E02CA1DD92}" destId="{34FB07FF-4D9C-4403-8DD6-61FA806F2849}"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E6BA1800-B297-4AC1-A77F-B23ADD6D144D}" type="presOf" srcId="{C1D4AED2-6DA9-4547-821A-52152ACE9D01}" destId="{8E979F16-E715-44BF-BE65-CDF40F4F5631}" srcOrd="0" destOrd="0" presId="urn:microsoft.com/office/officeart/2005/8/layout/process4"/>
    <dgm:cxn modelId="{67AD049D-8A01-46DE-8AB7-3A0D25CF0D5B}" type="presOf" srcId="{47A1E533-8D59-4039-BE16-B31097E40730}" destId="{B838A759-E352-4F0E-B0A5-476ACA869D3D}" srcOrd="0" destOrd="0" presId="urn:microsoft.com/office/officeart/2005/8/layout/process4"/>
    <dgm:cxn modelId="{7438EA1C-0251-4ED1-8F88-DA08E09CC3D4}" srcId="{9E41FC3B-0967-43F2-95F5-3194B06BDF89}" destId="{B5A6A2A8-9465-4F7A-8C6E-E5E02CA1DD92}" srcOrd="2" destOrd="0" parTransId="{6BCAF04A-10E3-4A18-9F45-53F985827C60}" sibTransId="{54E1E65D-5CAE-4362-A968-ADCDC073874E}"/>
    <dgm:cxn modelId="{B8CA0BEA-9FAD-414C-89B4-D6B6BB24FC9D}" type="presOf" srcId="{17126670-C7EB-4294-8F64-8CC69DA5C142}" destId="{319F633E-ABCB-4A85-9013-C1CB95520D70}" srcOrd="0" destOrd="0" presId="urn:microsoft.com/office/officeart/2005/8/layout/process4"/>
    <dgm:cxn modelId="{04CD833D-6548-476C-9E5C-B08D99BF7490}" type="presOf" srcId="{45F312F6-27C0-44F0-B0D5-B9E73347ACE3}" destId="{81E7A4B5-B291-4CA3-BE65-2862AD6FA341}" srcOrd="0" destOrd="0" presId="urn:microsoft.com/office/officeart/2005/8/layout/process4"/>
    <dgm:cxn modelId="{85E8340C-DE78-4661-B958-5ACE79CB44CC}" srcId="{9E41FC3B-0967-43F2-95F5-3194B06BDF89}" destId="{47A1E533-8D59-4039-BE16-B31097E40730}" srcOrd="4" destOrd="0" parTransId="{736011EE-D832-4E78-AA24-FDDF54704D62}" sibTransId="{20A3DF71-FC13-400F-97A7-007330167B45}"/>
    <dgm:cxn modelId="{A152942D-7525-4FFF-92A0-9034CD1E083F}" srcId="{9E41FC3B-0967-43F2-95F5-3194B06BDF89}" destId="{45F312F6-27C0-44F0-B0D5-B9E73347ACE3}" srcOrd="0" destOrd="0" parTransId="{DEED9EE3-5D96-4032-BD3B-7FA5649971B3}" sibTransId="{1E2B7180-A535-4871-9E09-5783A62FCA89}"/>
    <dgm:cxn modelId="{C5207C3A-29F4-4337-BEFA-E9D6D6FD5DCE}" type="presOf" srcId="{9E41FC3B-0967-43F2-95F5-3194B06BDF89}" destId="{E7F16081-A528-4703-9F21-FF610635E9D2}" srcOrd="0" destOrd="0" presId="urn:microsoft.com/office/officeart/2005/8/layout/process4"/>
    <dgm:cxn modelId="{72F36259-AD22-4AFD-963E-3F912D1CC8CF}" srcId="{9E41FC3B-0967-43F2-95F5-3194B06BDF89}" destId="{17126670-C7EB-4294-8F64-8CC69DA5C142}" srcOrd="3" destOrd="0" parTransId="{B36953F2-78AA-4A86-8918-A09776FA9D2B}" sibTransId="{6EC86C7B-5463-438E-A1FE-B2B6DB0B539E}"/>
    <dgm:cxn modelId="{4693E4E8-92ED-4F1E-B6F9-E430D285B7EC}" type="presParOf" srcId="{E7F16081-A528-4703-9F21-FF610635E9D2}" destId="{EB402753-0CA8-4001-B507-0A67C3E4C05F}" srcOrd="0" destOrd="0" presId="urn:microsoft.com/office/officeart/2005/8/layout/process4"/>
    <dgm:cxn modelId="{F8BA3077-89D9-43D3-A081-430095D3BF2F}" type="presParOf" srcId="{EB402753-0CA8-4001-B507-0A67C3E4C05F}" destId="{B838A759-E352-4F0E-B0A5-476ACA869D3D}" srcOrd="0" destOrd="0" presId="urn:microsoft.com/office/officeart/2005/8/layout/process4"/>
    <dgm:cxn modelId="{F0D9AEC3-39A9-40E2-802E-8429805AE1AA}" type="presParOf" srcId="{E7F16081-A528-4703-9F21-FF610635E9D2}" destId="{896D8381-A727-4AC3-B770-5428BBE72035}" srcOrd="1" destOrd="0" presId="urn:microsoft.com/office/officeart/2005/8/layout/process4"/>
    <dgm:cxn modelId="{3B57AF78-35ED-4D68-AAE4-6E115D988882}" type="presParOf" srcId="{E7F16081-A528-4703-9F21-FF610635E9D2}" destId="{50404DD9-3213-4506-B362-0B4DC1A66CD9}" srcOrd="2" destOrd="0" presId="urn:microsoft.com/office/officeart/2005/8/layout/process4"/>
    <dgm:cxn modelId="{F4DB9AD1-51DA-4442-B4EB-6CDDB44C367F}" type="presParOf" srcId="{50404DD9-3213-4506-B362-0B4DC1A66CD9}" destId="{319F633E-ABCB-4A85-9013-C1CB95520D70}" srcOrd="0" destOrd="0" presId="urn:microsoft.com/office/officeart/2005/8/layout/process4"/>
    <dgm:cxn modelId="{42149363-D8A7-463B-BE04-C43EE61EF292}" type="presParOf" srcId="{E7F16081-A528-4703-9F21-FF610635E9D2}" destId="{5360D229-C563-457F-B811-2E6531ED6F75}" srcOrd="3" destOrd="0" presId="urn:microsoft.com/office/officeart/2005/8/layout/process4"/>
    <dgm:cxn modelId="{C92CA42F-6A37-4C5C-A273-31F3DB5729BB}" type="presParOf" srcId="{E7F16081-A528-4703-9F21-FF610635E9D2}" destId="{ED8EA52A-4092-45FF-BF51-C9BF62DA4B2F}" srcOrd="4" destOrd="0" presId="urn:microsoft.com/office/officeart/2005/8/layout/process4"/>
    <dgm:cxn modelId="{0A29C1E8-F502-4B2D-A275-9F34D347FB1C}" type="presParOf" srcId="{ED8EA52A-4092-45FF-BF51-C9BF62DA4B2F}" destId="{34FB07FF-4D9C-4403-8DD6-61FA806F2849}" srcOrd="0" destOrd="0" presId="urn:microsoft.com/office/officeart/2005/8/layout/process4"/>
    <dgm:cxn modelId="{92EAA92D-5E06-49BE-8868-A7F4A261F25A}" type="presParOf" srcId="{E7F16081-A528-4703-9F21-FF610635E9D2}" destId="{EFB8E503-2266-48F2-8085-E859E0EA4C24}" srcOrd="5" destOrd="0" presId="urn:microsoft.com/office/officeart/2005/8/layout/process4"/>
    <dgm:cxn modelId="{99408C33-978D-4BF7-86BC-22FA86316B57}" type="presParOf" srcId="{E7F16081-A528-4703-9F21-FF610635E9D2}" destId="{CBD4D423-BA45-4390-9283-E39DDAB94ADA}" srcOrd="6" destOrd="0" presId="urn:microsoft.com/office/officeart/2005/8/layout/process4"/>
    <dgm:cxn modelId="{1C7CC399-3F27-416C-A624-1CBAC7CBE2B3}" type="presParOf" srcId="{CBD4D423-BA45-4390-9283-E39DDAB94ADA}" destId="{8E979F16-E715-44BF-BE65-CDF40F4F5631}" srcOrd="0" destOrd="0" presId="urn:microsoft.com/office/officeart/2005/8/layout/process4"/>
    <dgm:cxn modelId="{26C05824-BFF3-42D6-9BC9-FC0246D6BC6B}" type="presParOf" srcId="{E7F16081-A528-4703-9F21-FF610635E9D2}" destId="{534CB28B-4A1E-4661-80CE-3E68A5A58A57}" srcOrd="7" destOrd="0" presId="urn:microsoft.com/office/officeart/2005/8/layout/process4"/>
    <dgm:cxn modelId="{F05B2138-F202-4113-8B6E-2F9A2AFD3ED2}" type="presParOf" srcId="{E7F16081-A528-4703-9F21-FF610635E9D2}" destId="{A43C7EEC-4AED-4848-99F8-CD2215C8CB8E}" srcOrd="8" destOrd="0" presId="urn:microsoft.com/office/officeart/2005/8/layout/process4"/>
    <dgm:cxn modelId="{9E3CD09A-E269-4834-8429-A9CE0E221976}"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45F312F6-27C0-44F0-B0D5-B9E73347ACE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Prepare</a:t>
          </a:r>
          <a:endParaRPr lang="en-US" dirty="0"/>
        </a:p>
      </dgm:t>
    </dgm:pt>
    <dgm:pt modelId="{DEED9EE3-5D96-4032-BD3B-7FA5649971B3}" type="parTrans" cxnId="{A152942D-7525-4FFF-92A0-9034CD1E083F}">
      <dgm:prSet/>
      <dgm:spPr/>
      <dgm:t>
        <a:bodyPr/>
        <a:lstStyle/>
        <a:p>
          <a:endParaRPr lang="en-US"/>
        </a:p>
      </dgm:t>
    </dgm:pt>
    <dgm:pt modelId="{1E2B7180-A535-4871-9E09-5783A62FCA89}" type="sibTrans" cxnId="{A152942D-7525-4FFF-92A0-9034CD1E083F}">
      <dgm:prSet/>
      <dgm:spPr/>
      <dgm:t>
        <a:bodyPr/>
        <a:lstStyle/>
        <a:p>
          <a:endParaRPr lang="en-US"/>
        </a:p>
      </dgm:t>
    </dgm:pt>
    <dgm:pt modelId="{C1D4AED2-6DA9-4547-821A-52152ACE9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Brainstorm</a:t>
          </a:r>
          <a:endParaRPr lang="en-US" dirty="0"/>
        </a:p>
      </dgm:t>
    </dgm:pt>
    <dgm:pt modelId="{DA7AA0BD-A261-4B74-9103-7ED8E4C51C3B}" type="parTrans" cxnId="{FB707253-F422-4B4C-9F38-BA8CE4416684}">
      <dgm:prSet/>
      <dgm:spPr/>
      <dgm:t>
        <a:bodyPr/>
        <a:lstStyle/>
        <a:p>
          <a:endParaRPr lang="en-US"/>
        </a:p>
      </dgm:t>
    </dgm:pt>
    <dgm:pt modelId="{F08294F2-1906-41AF-AAFA-672C0FC2AF72}" type="sibTrans" cxnId="{FB707253-F422-4B4C-9F38-BA8CE4416684}">
      <dgm:prSet/>
      <dgm:spPr/>
      <dgm:t>
        <a:bodyPr/>
        <a:lstStyle/>
        <a:p>
          <a:endParaRPr lang="en-US"/>
        </a:p>
      </dgm:t>
    </dgm:pt>
    <dgm:pt modelId="{47A1E533-8D59-4039-BE16-B31097E4073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Select</a:t>
          </a:r>
          <a:endParaRPr lang="en-US" dirty="0"/>
        </a:p>
      </dgm:t>
    </dgm:pt>
    <dgm:pt modelId="{736011EE-D832-4E78-AA24-FDDF54704D62}" type="parTrans" cxnId="{85E8340C-DE78-4661-B958-5ACE79CB44CC}">
      <dgm:prSet/>
      <dgm:spPr/>
      <dgm:t>
        <a:bodyPr/>
        <a:lstStyle/>
        <a:p>
          <a:endParaRPr lang="en-US"/>
        </a:p>
      </dgm:t>
    </dgm:pt>
    <dgm:pt modelId="{20A3DF71-FC13-400F-97A7-007330167B45}" type="sibTrans" cxnId="{85E8340C-DE78-4661-B958-5ACE79CB44CC}">
      <dgm:prSet/>
      <dgm:spPr/>
      <dgm:t>
        <a:bodyPr/>
        <a:lstStyle/>
        <a:p>
          <a:endParaRPr lang="en-US"/>
        </a:p>
      </dgm:t>
    </dgm:pt>
    <dgm:pt modelId="{B5A6A2A8-9465-4F7A-8C6E-E5E02CA1DD9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Refine</a:t>
          </a:r>
          <a:endParaRPr lang="en-US" dirty="0"/>
        </a:p>
      </dgm:t>
    </dgm:pt>
    <dgm:pt modelId="{6BCAF04A-10E3-4A18-9F45-53F985827C60}" type="parTrans" cxnId="{7438EA1C-0251-4ED1-8F88-DA08E09CC3D4}">
      <dgm:prSet/>
      <dgm:spPr/>
      <dgm:t>
        <a:bodyPr/>
        <a:lstStyle/>
        <a:p>
          <a:endParaRPr lang="en-US"/>
        </a:p>
      </dgm:t>
    </dgm:pt>
    <dgm:pt modelId="{54E1E65D-5CAE-4362-A968-ADCDC073874E}" type="sibTrans" cxnId="{7438EA1C-0251-4ED1-8F88-DA08E09CC3D4}">
      <dgm:prSet/>
      <dgm:spPr/>
      <dgm:t>
        <a:bodyPr/>
        <a:lstStyle/>
        <a:p>
          <a:endParaRPr lang="en-US"/>
        </a:p>
      </dgm:t>
    </dgm:pt>
    <dgm:pt modelId="{17126670-C7EB-4294-8F64-8CC69DA5C142}">
      <dgm:prSe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Research</a:t>
          </a:r>
          <a:endParaRPr lang="en-US" dirty="0"/>
        </a:p>
      </dgm:t>
    </dgm:pt>
    <dgm:pt modelId="{B36953F2-78AA-4A86-8918-A09776FA9D2B}" type="parTrans" cxnId="{72F36259-AD22-4AFD-963E-3F912D1CC8CF}">
      <dgm:prSet/>
      <dgm:spPr/>
      <dgm:t>
        <a:bodyPr/>
        <a:lstStyle/>
        <a:p>
          <a:endParaRPr lang="en-US"/>
        </a:p>
      </dgm:t>
    </dgm:pt>
    <dgm:pt modelId="{6EC86C7B-5463-438E-A1FE-B2B6DB0B539E}" type="sibTrans" cxnId="{72F36259-AD22-4AFD-963E-3F912D1CC8CF}">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EB402753-0CA8-4001-B507-0A67C3E4C05F}" type="pres">
      <dgm:prSet presAssocID="{47A1E533-8D59-4039-BE16-B31097E40730}" presName="boxAndChildren" presStyleCnt="0"/>
      <dgm:spPr/>
      <dgm:t>
        <a:bodyPr/>
        <a:lstStyle/>
        <a:p>
          <a:endParaRPr lang="en-US"/>
        </a:p>
      </dgm:t>
    </dgm:pt>
    <dgm:pt modelId="{B838A759-E352-4F0E-B0A5-476ACA869D3D}" type="pres">
      <dgm:prSet presAssocID="{47A1E533-8D59-4039-BE16-B31097E40730}" presName="parentTextBox" presStyleLbl="node1" presStyleIdx="0" presStyleCnt="5"/>
      <dgm:spPr/>
      <dgm:t>
        <a:bodyPr/>
        <a:lstStyle/>
        <a:p>
          <a:endParaRPr lang="en-US"/>
        </a:p>
      </dgm:t>
    </dgm:pt>
    <dgm:pt modelId="{896D8381-A727-4AC3-B770-5428BBE72035}" type="pres">
      <dgm:prSet presAssocID="{6EC86C7B-5463-438E-A1FE-B2B6DB0B539E}" presName="sp" presStyleCnt="0"/>
      <dgm:spPr/>
      <dgm:t>
        <a:bodyPr/>
        <a:lstStyle/>
        <a:p>
          <a:endParaRPr lang="en-US"/>
        </a:p>
      </dgm:t>
    </dgm:pt>
    <dgm:pt modelId="{50404DD9-3213-4506-B362-0B4DC1A66CD9}" type="pres">
      <dgm:prSet presAssocID="{17126670-C7EB-4294-8F64-8CC69DA5C142}" presName="arrowAndChildren" presStyleCnt="0"/>
      <dgm:spPr/>
      <dgm:t>
        <a:bodyPr/>
        <a:lstStyle/>
        <a:p>
          <a:endParaRPr lang="en-US"/>
        </a:p>
      </dgm:t>
    </dgm:pt>
    <dgm:pt modelId="{319F633E-ABCB-4A85-9013-C1CB95520D70}" type="pres">
      <dgm:prSet presAssocID="{17126670-C7EB-4294-8F64-8CC69DA5C142}" presName="parentTextArrow" presStyleLbl="node1" presStyleIdx="1" presStyleCnt="5"/>
      <dgm:spPr/>
      <dgm:t>
        <a:bodyPr/>
        <a:lstStyle/>
        <a:p>
          <a:endParaRPr lang="en-US"/>
        </a:p>
      </dgm:t>
    </dgm:pt>
    <dgm:pt modelId="{5360D229-C563-457F-B811-2E6531ED6F75}" type="pres">
      <dgm:prSet presAssocID="{54E1E65D-5CAE-4362-A968-ADCDC073874E}" presName="sp" presStyleCnt="0"/>
      <dgm:spPr/>
      <dgm:t>
        <a:bodyPr/>
        <a:lstStyle/>
        <a:p>
          <a:endParaRPr lang="en-US"/>
        </a:p>
      </dgm:t>
    </dgm:pt>
    <dgm:pt modelId="{ED8EA52A-4092-45FF-BF51-C9BF62DA4B2F}" type="pres">
      <dgm:prSet presAssocID="{B5A6A2A8-9465-4F7A-8C6E-E5E02CA1DD92}" presName="arrowAndChildren" presStyleCnt="0"/>
      <dgm:spPr/>
      <dgm:t>
        <a:bodyPr/>
        <a:lstStyle/>
        <a:p>
          <a:endParaRPr lang="en-US"/>
        </a:p>
      </dgm:t>
    </dgm:pt>
    <dgm:pt modelId="{34FB07FF-4D9C-4403-8DD6-61FA806F2849}" type="pres">
      <dgm:prSet presAssocID="{B5A6A2A8-9465-4F7A-8C6E-E5E02CA1DD92}" presName="parentTextArrow" presStyleLbl="node1" presStyleIdx="2" presStyleCnt="5"/>
      <dgm:spPr/>
      <dgm:t>
        <a:bodyPr/>
        <a:lstStyle/>
        <a:p>
          <a:endParaRPr lang="en-US"/>
        </a:p>
      </dgm:t>
    </dgm:pt>
    <dgm:pt modelId="{EFB8E503-2266-48F2-8085-E859E0EA4C24}" type="pres">
      <dgm:prSet presAssocID="{F08294F2-1906-41AF-AAFA-672C0FC2AF72}" presName="sp" presStyleCnt="0"/>
      <dgm:spPr/>
      <dgm:t>
        <a:bodyPr/>
        <a:lstStyle/>
        <a:p>
          <a:endParaRPr lang="en-US"/>
        </a:p>
      </dgm:t>
    </dgm:pt>
    <dgm:pt modelId="{CBD4D423-BA45-4390-9283-E39DDAB94ADA}" type="pres">
      <dgm:prSet presAssocID="{C1D4AED2-6DA9-4547-821A-52152ACE9D01}" presName="arrowAndChildren" presStyleCnt="0"/>
      <dgm:spPr/>
      <dgm:t>
        <a:bodyPr/>
        <a:lstStyle/>
        <a:p>
          <a:endParaRPr lang="en-US"/>
        </a:p>
      </dgm:t>
    </dgm:pt>
    <dgm:pt modelId="{8E979F16-E715-44BF-BE65-CDF40F4F5631}" type="pres">
      <dgm:prSet presAssocID="{C1D4AED2-6DA9-4547-821A-52152ACE9D01}" presName="parentTextArrow" presStyleLbl="node1" presStyleIdx="3" presStyleCnt="5"/>
      <dgm:spPr/>
      <dgm:t>
        <a:bodyPr/>
        <a:lstStyle/>
        <a:p>
          <a:endParaRPr lang="en-US"/>
        </a:p>
      </dgm:t>
    </dgm:pt>
    <dgm:pt modelId="{534CB28B-4A1E-4661-80CE-3E68A5A58A57}" type="pres">
      <dgm:prSet presAssocID="{1E2B7180-A535-4871-9E09-5783A62FCA89}" presName="sp" presStyleCnt="0"/>
      <dgm:spPr/>
      <dgm:t>
        <a:bodyPr/>
        <a:lstStyle/>
        <a:p>
          <a:endParaRPr lang="en-US"/>
        </a:p>
      </dgm:t>
    </dgm:pt>
    <dgm:pt modelId="{A43C7EEC-4AED-4848-99F8-CD2215C8CB8E}" type="pres">
      <dgm:prSet presAssocID="{45F312F6-27C0-44F0-B0D5-B9E73347ACE3}" presName="arrowAndChildren" presStyleCnt="0"/>
      <dgm:spPr/>
      <dgm:t>
        <a:bodyPr/>
        <a:lstStyle/>
        <a:p>
          <a:endParaRPr lang="en-US"/>
        </a:p>
      </dgm:t>
    </dgm:pt>
    <dgm:pt modelId="{81E7A4B5-B291-4CA3-BE65-2862AD6FA341}" type="pres">
      <dgm:prSet presAssocID="{45F312F6-27C0-44F0-B0D5-B9E73347ACE3}" presName="parentTextArrow" presStyleLbl="node1" presStyleIdx="4" presStyleCnt="5" custLinFactNeighborY="2651"/>
      <dgm:spPr/>
      <dgm:t>
        <a:bodyPr/>
        <a:lstStyle/>
        <a:p>
          <a:endParaRPr lang="en-US"/>
        </a:p>
      </dgm:t>
    </dgm:pt>
  </dgm:ptLst>
  <dgm:cxnLst>
    <dgm:cxn modelId="{02A1AB3D-91AF-4007-9F49-EB35D5440D00}" type="presOf" srcId="{47A1E533-8D59-4039-BE16-B31097E40730}" destId="{B838A759-E352-4F0E-B0A5-476ACA869D3D}" srcOrd="0" destOrd="0" presId="urn:microsoft.com/office/officeart/2005/8/layout/process4"/>
    <dgm:cxn modelId="{4852F53B-8956-490C-B5A1-BB327B4B0733}" type="presOf" srcId="{C1D4AED2-6DA9-4547-821A-52152ACE9D01}" destId="{8E979F16-E715-44BF-BE65-CDF40F4F5631}" srcOrd="0" destOrd="0" presId="urn:microsoft.com/office/officeart/2005/8/layout/process4"/>
    <dgm:cxn modelId="{FB707253-F422-4B4C-9F38-BA8CE4416684}" srcId="{9E41FC3B-0967-43F2-95F5-3194B06BDF89}" destId="{C1D4AED2-6DA9-4547-821A-52152ACE9D01}" srcOrd="1" destOrd="0" parTransId="{DA7AA0BD-A261-4B74-9103-7ED8E4C51C3B}" sibTransId="{F08294F2-1906-41AF-AAFA-672C0FC2AF72}"/>
    <dgm:cxn modelId="{7438EA1C-0251-4ED1-8F88-DA08E09CC3D4}" srcId="{9E41FC3B-0967-43F2-95F5-3194B06BDF89}" destId="{B5A6A2A8-9465-4F7A-8C6E-E5E02CA1DD92}" srcOrd="2" destOrd="0" parTransId="{6BCAF04A-10E3-4A18-9F45-53F985827C60}" sibTransId="{54E1E65D-5CAE-4362-A968-ADCDC073874E}"/>
    <dgm:cxn modelId="{34BE9BD1-98AB-46B6-875D-F4868C2181C0}" type="presOf" srcId="{17126670-C7EB-4294-8F64-8CC69DA5C142}" destId="{319F633E-ABCB-4A85-9013-C1CB95520D70}" srcOrd="0" destOrd="0" presId="urn:microsoft.com/office/officeart/2005/8/layout/process4"/>
    <dgm:cxn modelId="{85E8340C-DE78-4661-B958-5ACE79CB44CC}" srcId="{9E41FC3B-0967-43F2-95F5-3194B06BDF89}" destId="{47A1E533-8D59-4039-BE16-B31097E40730}" srcOrd="4" destOrd="0" parTransId="{736011EE-D832-4E78-AA24-FDDF54704D62}" sibTransId="{20A3DF71-FC13-400F-97A7-007330167B45}"/>
    <dgm:cxn modelId="{9EF6DE70-5322-45FF-8339-54ABCFB4DE87}" type="presOf" srcId="{B5A6A2A8-9465-4F7A-8C6E-E5E02CA1DD92}" destId="{34FB07FF-4D9C-4403-8DD6-61FA806F2849}" srcOrd="0" destOrd="0" presId="urn:microsoft.com/office/officeart/2005/8/layout/process4"/>
    <dgm:cxn modelId="{D8D9EBF6-0576-4534-930A-872099A1BEC1}" type="presOf" srcId="{9E41FC3B-0967-43F2-95F5-3194B06BDF89}" destId="{E7F16081-A528-4703-9F21-FF610635E9D2}" srcOrd="0" destOrd="0" presId="urn:microsoft.com/office/officeart/2005/8/layout/process4"/>
    <dgm:cxn modelId="{EB0197EC-66D0-4BAD-BBD1-D58D4894BDAC}" type="presOf" srcId="{45F312F6-27C0-44F0-B0D5-B9E73347ACE3}" destId="{81E7A4B5-B291-4CA3-BE65-2862AD6FA341}" srcOrd="0" destOrd="0" presId="urn:microsoft.com/office/officeart/2005/8/layout/process4"/>
    <dgm:cxn modelId="{A152942D-7525-4FFF-92A0-9034CD1E083F}" srcId="{9E41FC3B-0967-43F2-95F5-3194B06BDF89}" destId="{45F312F6-27C0-44F0-B0D5-B9E73347ACE3}" srcOrd="0" destOrd="0" parTransId="{DEED9EE3-5D96-4032-BD3B-7FA5649971B3}" sibTransId="{1E2B7180-A535-4871-9E09-5783A62FCA89}"/>
    <dgm:cxn modelId="{72F36259-AD22-4AFD-963E-3F912D1CC8CF}" srcId="{9E41FC3B-0967-43F2-95F5-3194B06BDF89}" destId="{17126670-C7EB-4294-8F64-8CC69DA5C142}" srcOrd="3" destOrd="0" parTransId="{B36953F2-78AA-4A86-8918-A09776FA9D2B}" sibTransId="{6EC86C7B-5463-438E-A1FE-B2B6DB0B539E}"/>
    <dgm:cxn modelId="{4FC1C96D-BB74-4EE8-AEB8-1A9612CDB853}" type="presParOf" srcId="{E7F16081-A528-4703-9F21-FF610635E9D2}" destId="{EB402753-0CA8-4001-B507-0A67C3E4C05F}" srcOrd="0" destOrd="0" presId="urn:microsoft.com/office/officeart/2005/8/layout/process4"/>
    <dgm:cxn modelId="{AB0A14F4-E43F-48CE-BB2E-E95066CD6AF1}" type="presParOf" srcId="{EB402753-0CA8-4001-B507-0A67C3E4C05F}" destId="{B838A759-E352-4F0E-B0A5-476ACA869D3D}" srcOrd="0" destOrd="0" presId="urn:microsoft.com/office/officeart/2005/8/layout/process4"/>
    <dgm:cxn modelId="{75F5CA76-D4AE-4205-9036-4E9DF5065237}" type="presParOf" srcId="{E7F16081-A528-4703-9F21-FF610635E9D2}" destId="{896D8381-A727-4AC3-B770-5428BBE72035}" srcOrd="1" destOrd="0" presId="urn:microsoft.com/office/officeart/2005/8/layout/process4"/>
    <dgm:cxn modelId="{661E8C7A-078D-40C8-BFEA-4D9F45D16691}" type="presParOf" srcId="{E7F16081-A528-4703-9F21-FF610635E9D2}" destId="{50404DD9-3213-4506-B362-0B4DC1A66CD9}" srcOrd="2" destOrd="0" presId="urn:microsoft.com/office/officeart/2005/8/layout/process4"/>
    <dgm:cxn modelId="{AB981602-41C8-4C70-A54C-DA292762C1B3}" type="presParOf" srcId="{50404DD9-3213-4506-B362-0B4DC1A66CD9}" destId="{319F633E-ABCB-4A85-9013-C1CB95520D70}" srcOrd="0" destOrd="0" presId="urn:microsoft.com/office/officeart/2005/8/layout/process4"/>
    <dgm:cxn modelId="{5E09B1EC-3D39-4DCE-A78C-451DF6EF653F}" type="presParOf" srcId="{E7F16081-A528-4703-9F21-FF610635E9D2}" destId="{5360D229-C563-457F-B811-2E6531ED6F75}" srcOrd="3" destOrd="0" presId="urn:microsoft.com/office/officeart/2005/8/layout/process4"/>
    <dgm:cxn modelId="{8E1AC854-031C-4554-A68F-B050D4AA9031}" type="presParOf" srcId="{E7F16081-A528-4703-9F21-FF610635E9D2}" destId="{ED8EA52A-4092-45FF-BF51-C9BF62DA4B2F}" srcOrd="4" destOrd="0" presId="urn:microsoft.com/office/officeart/2005/8/layout/process4"/>
    <dgm:cxn modelId="{F2BC0394-4DCF-402F-A4B7-0586D2E6E3C6}" type="presParOf" srcId="{ED8EA52A-4092-45FF-BF51-C9BF62DA4B2F}" destId="{34FB07FF-4D9C-4403-8DD6-61FA806F2849}" srcOrd="0" destOrd="0" presId="urn:microsoft.com/office/officeart/2005/8/layout/process4"/>
    <dgm:cxn modelId="{6C81DB92-E491-4255-817D-0B98BC65207C}" type="presParOf" srcId="{E7F16081-A528-4703-9F21-FF610635E9D2}" destId="{EFB8E503-2266-48F2-8085-E859E0EA4C24}" srcOrd="5" destOrd="0" presId="urn:microsoft.com/office/officeart/2005/8/layout/process4"/>
    <dgm:cxn modelId="{BB597F4F-867E-4EF8-AE64-6D7AFF38EA3D}" type="presParOf" srcId="{E7F16081-A528-4703-9F21-FF610635E9D2}" destId="{CBD4D423-BA45-4390-9283-E39DDAB94ADA}" srcOrd="6" destOrd="0" presId="urn:microsoft.com/office/officeart/2005/8/layout/process4"/>
    <dgm:cxn modelId="{101DB8D2-024E-41B9-BFD5-B8F93AFF5C3E}" type="presParOf" srcId="{CBD4D423-BA45-4390-9283-E39DDAB94ADA}" destId="{8E979F16-E715-44BF-BE65-CDF40F4F5631}" srcOrd="0" destOrd="0" presId="urn:microsoft.com/office/officeart/2005/8/layout/process4"/>
    <dgm:cxn modelId="{D9BDDD96-0001-4425-BF91-4EF5C9A51B8B}" type="presParOf" srcId="{E7F16081-A528-4703-9F21-FF610635E9D2}" destId="{534CB28B-4A1E-4661-80CE-3E68A5A58A57}" srcOrd="7" destOrd="0" presId="urn:microsoft.com/office/officeart/2005/8/layout/process4"/>
    <dgm:cxn modelId="{910F3145-35FA-4BB0-AB90-2657A18060BA}" type="presParOf" srcId="{E7F16081-A528-4703-9F21-FF610635E9D2}" destId="{A43C7EEC-4AED-4848-99F8-CD2215C8CB8E}" srcOrd="8" destOrd="0" presId="urn:microsoft.com/office/officeart/2005/8/layout/process4"/>
    <dgm:cxn modelId="{2D646AB6-DE89-4CE9-9B30-2E9C9299E049}" type="presParOf" srcId="{A43C7EEC-4AED-4848-99F8-CD2215C8CB8E}" destId="{81E7A4B5-B291-4CA3-BE65-2862AD6FA3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4F7B38B-9826-4343-AD01-7D5B203814E7}">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Review</a:t>
          </a:r>
          <a:endParaRPr lang="en-US" dirty="0"/>
        </a:p>
      </dgm:t>
    </dgm:pt>
    <dgm:pt modelId="{EBD3F47C-B524-4C0D-83A8-682F15677012}" type="parTrans" cxnId="{51327579-EE85-43E2-8454-FECB583F7C74}">
      <dgm:prSet/>
      <dgm:spPr/>
      <dgm:t>
        <a:bodyPr/>
        <a:lstStyle/>
        <a:p>
          <a:endParaRPr lang="en-US"/>
        </a:p>
      </dgm:t>
    </dgm:pt>
    <dgm:pt modelId="{B3CBDFDD-8092-44B2-962B-5876360ACA93}" type="sibTrans" cxnId="{51327579-EE85-43E2-8454-FECB583F7C74}">
      <dgm:prSet/>
      <dgm:spPr/>
      <dgm:t>
        <a:bodyPr/>
        <a:lstStyle/>
        <a:p>
          <a:endParaRPr lang="en-US"/>
        </a:p>
      </dgm:t>
    </dgm:pt>
    <dgm:pt modelId="{73D24C17-8CAA-4352-BD1E-49ACDEB76BEE}">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Finding a Dropshipper</a:t>
          </a:r>
          <a:endParaRPr lang="en-US" dirty="0"/>
        </a:p>
      </dgm:t>
    </dgm:pt>
    <dgm:pt modelId="{F119FAC1-B517-4B1B-AE35-4F24AB553995}" type="parTrans" cxnId="{B825E895-0BF8-4FCD-BC58-2C888019804A}">
      <dgm:prSet/>
      <dgm:spPr/>
      <dgm:t>
        <a:bodyPr/>
        <a:lstStyle/>
        <a:p>
          <a:endParaRPr lang="en-US"/>
        </a:p>
      </dgm:t>
    </dgm:pt>
    <dgm:pt modelId="{2B2AFC69-800A-4B21-9782-E2F61D9652E7}" type="sibTrans" cxnId="{B825E895-0BF8-4FCD-BC58-2C888019804A}">
      <dgm:prSet/>
      <dgm:spPr/>
      <dgm:t>
        <a:bodyPr/>
        <a:lstStyle/>
        <a:p>
          <a:endParaRPr lang="en-US"/>
        </a:p>
      </dgm:t>
    </dgm:pt>
    <dgm:pt modelId="{DE918B98-4A9D-4BB9-9D6F-D0093B56B573}">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Contacting Dropshippers</a:t>
          </a:r>
          <a:endParaRPr lang="en-US" dirty="0"/>
        </a:p>
      </dgm:t>
    </dgm:pt>
    <dgm:pt modelId="{718D158E-565F-4262-B929-25AE641DDF40}" type="parTrans" cxnId="{6F912567-C575-4711-9501-994566384D8F}">
      <dgm:prSet/>
      <dgm:spPr/>
      <dgm:t>
        <a:bodyPr/>
        <a:lstStyle/>
        <a:p>
          <a:endParaRPr lang="en-US"/>
        </a:p>
      </dgm:t>
    </dgm:pt>
    <dgm:pt modelId="{90D17EF7-2536-440F-98AF-B5BC8AA02283}" type="sibTrans" cxnId="{6F912567-C575-4711-9501-994566384D8F}">
      <dgm:prSet/>
      <dgm:spPr/>
      <dgm:t>
        <a:bodyPr/>
        <a:lstStyle/>
        <a:p>
          <a:endParaRPr lang="en-US"/>
        </a:p>
      </dgm:t>
    </dgm:pt>
    <dgm:pt modelId="{2E2EB4E8-5D92-4A40-A827-304DED0277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Processors</a:t>
          </a:r>
          <a:endParaRPr lang="en-US" dirty="0"/>
        </a:p>
      </dgm:t>
    </dgm:pt>
    <dgm:pt modelId="{B3052486-F0E1-4C08-A94F-9E5A0F03325D}" type="parTrans" cxnId="{B40C3EF8-D168-47DF-ADA3-D72E81B48671}">
      <dgm:prSet/>
      <dgm:spPr/>
      <dgm:t>
        <a:bodyPr/>
        <a:lstStyle/>
        <a:p>
          <a:endParaRPr lang="en-US"/>
        </a:p>
      </dgm:t>
    </dgm:pt>
    <dgm:pt modelId="{AFCDDCBB-EB4F-47C0-866D-67A2E22EF9ED}" type="sibTrans" cxnId="{B40C3EF8-D168-47DF-ADA3-D72E81B48671}">
      <dgm:prSet/>
      <dgm:spPr/>
      <dgm:t>
        <a:bodyPr/>
        <a:lstStyle/>
        <a:p>
          <a:endParaRPr lang="en-US"/>
        </a:p>
      </dgm:t>
    </dgm:pt>
    <dgm:pt modelId="{45B6160A-EA7F-43EA-A269-9E874750BC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Shipping</a:t>
          </a:r>
          <a:endParaRPr lang="en-US" dirty="0"/>
        </a:p>
      </dgm:t>
    </dgm:pt>
    <dgm:pt modelId="{E334D9F8-73A6-4CC9-A673-6C6FB24AD576}" type="parTrans" cxnId="{445B2375-6673-47D4-A75D-C27F030DA9B1}">
      <dgm:prSet/>
      <dgm:spPr/>
      <dgm:t>
        <a:bodyPr/>
        <a:lstStyle/>
        <a:p>
          <a:endParaRPr lang="en-US"/>
        </a:p>
      </dgm:t>
    </dgm:pt>
    <dgm:pt modelId="{8AE2E139-EE9C-4C78-BA08-1D6F7AE9946C}" type="sibTrans" cxnId="{445B2375-6673-47D4-A75D-C27F030DA9B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FBB2CE9E-6E19-47E6-8EC4-E0267EE511C8}" type="pres">
      <dgm:prSet presAssocID="{45B6160A-EA7F-43EA-A269-9E874750BC78}" presName="boxAndChildren" presStyleCnt="0"/>
      <dgm:spPr/>
    </dgm:pt>
    <dgm:pt modelId="{37D37279-4168-4BE2-A2C3-9C4C1642F23F}" type="pres">
      <dgm:prSet presAssocID="{45B6160A-EA7F-43EA-A269-9E874750BC78}" presName="parentTextBox" presStyleLbl="node1" presStyleIdx="0" presStyleCnt="5"/>
      <dgm:spPr/>
      <dgm:t>
        <a:bodyPr/>
        <a:lstStyle/>
        <a:p>
          <a:endParaRPr lang="en-US"/>
        </a:p>
      </dgm:t>
    </dgm:pt>
    <dgm:pt modelId="{BC579F98-E7C1-4133-805B-D2AFF3153896}" type="pres">
      <dgm:prSet presAssocID="{AFCDDCBB-EB4F-47C0-866D-67A2E22EF9ED}" presName="sp" presStyleCnt="0"/>
      <dgm:spPr/>
    </dgm:pt>
    <dgm:pt modelId="{99F36DE0-76E5-4834-BA0E-B31B121D6C87}" type="pres">
      <dgm:prSet presAssocID="{2E2EB4E8-5D92-4A40-A827-304DED027778}" presName="arrowAndChildren" presStyleCnt="0"/>
      <dgm:spPr/>
    </dgm:pt>
    <dgm:pt modelId="{DB11B18D-FEE7-47B1-8FEF-AF8E15C2435E}" type="pres">
      <dgm:prSet presAssocID="{2E2EB4E8-5D92-4A40-A827-304DED027778}" presName="parentTextArrow" presStyleLbl="node1" presStyleIdx="1" presStyleCnt="5" custLinFactNeighborY="2388"/>
      <dgm:spPr/>
      <dgm:t>
        <a:bodyPr/>
        <a:lstStyle/>
        <a:p>
          <a:endParaRPr lang="en-US"/>
        </a:p>
      </dgm:t>
    </dgm:pt>
    <dgm:pt modelId="{2002757D-7CE0-44C5-8A5A-166467F36EC8}" type="pres">
      <dgm:prSet presAssocID="{90D17EF7-2536-440F-98AF-B5BC8AA02283}" presName="sp" presStyleCnt="0"/>
      <dgm:spPr/>
    </dgm:pt>
    <dgm:pt modelId="{73EF8B1A-4D42-430B-AD1E-15B783724563}" type="pres">
      <dgm:prSet presAssocID="{DE918B98-4A9D-4BB9-9D6F-D0093B56B573}" presName="arrowAndChildren" presStyleCnt="0"/>
      <dgm:spPr/>
    </dgm:pt>
    <dgm:pt modelId="{2383E470-031A-42B6-8B5A-8CDAA8A721DF}" type="pres">
      <dgm:prSet presAssocID="{DE918B98-4A9D-4BB9-9D6F-D0093B56B573}" presName="parentTextArrow" presStyleLbl="node1" presStyleIdx="2" presStyleCnt="5"/>
      <dgm:spPr/>
      <dgm:t>
        <a:bodyPr/>
        <a:lstStyle/>
        <a:p>
          <a:endParaRPr lang="en-US"/>
        </a:p>
      </dgm:t>
    </dgm:pt>
    <dgm:pt modelId="{7EFF1F12-504B-4C32-B7CE-614BFC16BDBE}" type="pres">
      <dgm:prSet presAssocID="{2B2AFC69-800A-4B21-9782-E2F61D9652E7}" presName="sp" presStyleCnt="0"/>
      <dgm:spPr/>
    </dgm:pt>
    <dgm:pt modelId="{0E4AAF3B-19E0-4C83-804C-32D9AFBF03F0}" type="pres">
      <dgm:prSet presAssocID="{73D24C17-8CAA-4352-BD1E-49ACDEB76BEE}" presName="arrowAndChildren" presStyleCnt="0"/>
      <dgm:spPr/>
    </dgm:pt>
    <dgm:pt modelId="{5BF28C38-9E25-4133-A463-FDF811DCCEFC}" type="pres">
      <dgm:prSet presAssocID="{73D24C17-8CAA-4352-BD1E-49ACDEB76BEE}" presName="parentTextArrow" presStyleLbl="node1" presStyleIdx="3" presStyleCnt="5" custLinFactNeighborY="-137"/>
      <dgm:spPr/>
      <dgm:t>
        <a:bodyPr/>
        <a:lstStyle/>
        <a:p>
          <a:endParaRPr lang="en-US"/>
        </a:p>
      </dgm:t>
    </dgm:pt>
    <dgm:pt modelId="{10C0C686-C543-46A8-A1E2-59B4056297DA}" type="pres">
      <dgm:prSet presAssocID="{B3CBDFDD-8092-44B2-962B-5876360ACA93}" presName="sp" presStyleCnt="0"/>
      <dgm:spPr/>
    </dgm:pt>
    <dgm:pt modelId="{DF071798-7429-484E-B12E-DB4050A1A540}" type="pres">
      <dgm:prSet presAssocID="{64F7B38B-9826-4343-AD01-7D5B203814E7}" presName="arrowAndChildren" presStyleCnt="0"/>
      <dgm:spPr/>
    </dgm:pt>
    <dgm:pt modelId="{EC706747-1F7B-464E-96E0-6982CEA366CC}" type="pres">
      <dgm:prSet presAssocID="{64F7B38B-9826-4343-AD01-7D5B203814E7}" presName="parentTextArrow" presStyleLbl="node1" presStyleIdx="4" presStyleCnt="5" custLinFactNeighborY="2651"/>
      <dgm:spPr/>
      <dgm:t>
        <a:bodyPr/>
        <a:lstStyle/>
        <a:p>
          <a:endParaRPr lang="en-US"/>
        </a:p>
      </dgm:t>
    </dgm:pt>
  </dgm:ptLst>
  <dgm:cxnLst>
    <dgm:cxn modelId="{8D79BF82-80CD-4CFE-8505-8BAB0C332350}" type="presOf" srcId="{73D24C17-8CAA-4352-BD1E-49ACDEB76BEE}" destId="{5BF28C38-9E25-4133-A463-FDF811DCCEFC}" srcOrd="0" destOrd="0" presId="urn:microsoft.com/office/officeart/2005/8/layout/process4"/>
    <dgm:cxn modelId="{5D87A2C0-3EB5-431B-A2A5-AF6B9149E583}" type="presOf" srcId="{64F7B38B-9826-4343-AD01-7D5B203814E7}" destId="{EC706747-1F7B-464E-96E0-6982CEA366CC}" srcOrd="0" destOrd="0" presId="urn:microsoft.com/office/officeart/2005/8/layout/process4"/>
    <dgm:cxn modelId="{390EA695-9C33-4CD9-BCFD-1BEE42A735A3}" type="presOf" srcId="{45B6160A-EA7F-43EA-A269-9E874750BC78}" destId="{37D37279-4168-4BE2-A2C3-9C4C1642F23F}" srcOrd="0" destOrd="0" presId="urn:microsoft.com/office/officeart/2005/8/layout/process4"/>
    <dgm:cxn modelId="{0FCE1D95-9B57-4F56-A551-E7CD486DDAB9}" type="presOf" srcId="{DE918B98-4A9D-4BB9-9D6F-D0093B56B573}" destId="{2383E470-031A-42B6-8B5A-8CDAA8A721DF}" srcOrd="0" destOrd="0" presId="urn:microsoft.com/office/officeart/2005/8/layout/process4"/>
    <dgm:cxn modelId="{B40C3EF8-D168-47DF-ADA3-D72E81B48671}" srcId="{9E41FC3B-0967-43F2-95F5-3194B06BDF89}" destId="{2E2EB4E8-5D92-4A40-A827-304DED027778}" srcOrd="3" destOrd="0" parTransId="{B3052486-F0E1-4C08-A94F-9E5A0F03325D}" sibTransId="{AFCDDCBB-EB4F-47C0-866D-67A2E22EF9ED}"/>
    <dgm:cxn modelId="{6F912567-C575-4711-9501-994566384D8F}" srcId="{9E41FC3B-0967-43F2-95F5-3194B06BDF89}" destId="{DE918B98-4A9D-4BB9-9D6F-D0093B56B573}" srcOrd="2" destOrd="0" parTransId="{718D158E-565F-4262-B929-25AE641DDF40}" sibTransId="{90D17EF7-2536-440F-98AF-B5BC8AA02283}"/>
    <dgm:cxn modelId="{13432B88-8FFB-4347-98DE-C351100FA495}" type="presOf" srcId="{9E41FC3B-0967-43F2-95F5-3194B06BDF89}" destId="{E7F16081-A528-4703-9F21-FF610635E9D2}" srcOrd="0" destOrd="0" presId="urn:microsoft.com/office/officeart/2005/8/layout/process4"/>
    <dgm:cxn modelId="{B825E895-0BF8-4FCD-BC58-2C888019804A}" srcId="{9E41FC3B-0967-43F2-95F5-3194B06BDF89}" destId="{73D24C17-8CAA-4352-BD1E-49ACDEB76BEE}" srcOrd="1" destOrd="0" parTransId="{F119FAC1-B517-4B1B-AE35-4F24AB553995}" sibTransId="{2B2AFC69-800A-4B21-9782-E2F61D9652E7}"/>
    <dgm:cxn modelId="{445B2375-6673-47D4-A75D-C27F030DA9B1}" srcId="{9E41FC3B-0967-43F2-95F5-3194B06BDF89}" destId="{45B6160A-EA7F-43EA-A269-9E874750BC78}" srcOrd="4" destOrd="0" parTransId="{E334D9F8-73A6-4CC9-A673-6C6FB24AD576}" sibTransId="{8AE2E139-EE9C-4C78-BA08-1D6F7AE9946C}"/>
    <dgm:cxn modelId="{D0290685-2D81-4E3C-88A7-666458693B6B}" type="presOf" srcId="{2E2EB4E8-5D92-4A40-A827-304DED027778}" destId="{DB11B18D-FEE7-47B1-8FEF-AF8E15C2435E}" srcOrd="0" destOrd="0" presId="urn:microsoft.com/office/officeart/2005/8/layout/process4"/>
    <dgm:cxn modelId="{51327579-EE85-43E2-8454-FECB583F7C74}" srcId="{9E41FC3B-0967-43F2-95F5-3194B06BDF89}" destId="{64F7B38B-9826-4343-AD01-7D5B203814E7}" srcOrd="0" destOrd="0" parTransId="{EBD3F47C-B524-4C0D-83A8-682F15677012}" sibTransId="{B3CBDFDD-8092-44B2-962B-5876360ACA93}"/>
    <dgm:cxn modelId="{6CCBC8F7-8439-48E4-AD1C-326712512695}" type="presParOf" srcId="{E7F16081-A528-4703-9F21-FF610635E9D2}" destId="{FBB2CE9E-6E19-47E6-8EC4-E0267EE511C8}" srcOrd="0" destOrd="0" presId="urn:microsoft.com/office/officeart/2005/8/layout/process4"/>
    <dgm:cxn modelId="{B8CC0C9A-C72A-4210-9779-34B6165AED3E}" type="presParOf" srcId="{FBB2CE9E-6E19-47E6-8EC4-E0267EE511C8}" destId="{37D37279-4168-4BE2-A2C3-9C4C1642F23F}" srcOrd="0" destOrd="0" presId="urn:microsoft.com/office/officeart/2005/8/layout/process4"/>
    <dgm:cxn modelId="{75764D07-5AB2-4E95-805E-2C4ED294B257}" type="presParOf" srcId="{E7F16081-A528-4703-9F21-FF610635E9D2}" destId="{BC579F98-E7C1-4133-805B-D2AFF3153896}" srcOrd="1" destOrd="0" presId="urn:microsoft.com/office/officeart/2005/8/layout/process4"/>
    <dgm:cxn modelId="{929997BA-001B-4F9B-948D-9BA2D7E40369}" type="presParOf" srcId="{E7F16081-A528-4703-9F21-FF610635E9D2}" destId="{99F36DE0-76E5-4834-BA0E-B31B121D6C87}" srcOrd="2" destOrd="0" presId="urn:microsoft.com/office/officeart/2005/8/layout/process4"/>
    <dgm:cxn modelId="{A65CD88F-ECDA-4099-9790-D5B71D9B8C98}" type="presParOf" srcId="{99F36DE0-76E5-4834-BA0E-B31B121D6C87}" destId="{DB11B18D-FEE7-47B1-8FEF-AF8E15C2435E}" srcOrd="0" destOrd="0" presId="urn:microsoft.com/office/officeart/2005/8/layout/process4"/>
    <dgm:cxn modelId="{15D72135-5135-40A8-8C5F-3D96EBE4B4FD}" type="presParOf" srcId="{E7F16081-A528-4703-9F21-FF610635E9D2}" destId="{2002757D-7CE0-44C5-8A5A-166467F36EC8}" srcOrd="3" destOrd="0" presId="urn:microsoft.com/office/officeart/2005/8/layout/process4"/>
    <dgm:cxn modelId="{790B963E-CF6E-48C6-B302-AE059EB4EC9F}" type="presParOf" srcId="{E7F16081-A528-4703-9F21-FF610635E9D2}" destId="{73EF8B1A-4D42-430B-AD1E-15B783724563}" srcOrd="4" destOrd="0" presId="urn:microsoft.com/office/officeart/2005/8/layout/process4"/>
    <dgm:cxn modelId="{D86C0127-F480-4983-B30D-1BBCBA98C65F}" type="presParOf" srcId="{73EF8B1A-4D42-430B-AD1E-15B783724563}" destId="{2383E470-031A-42B6-8B5A-8CDAA8A721DF}" srcOrd="0" destOrd="0" presId="urn:microsoft.com/office/officeart/2005/8/layout/process4"/>
    <dgm:cxn modelId="{BAAE5C33-EDCB-4AD7-9BA0-E6BFC8FB34DE}" type="presParOf" srcId="{E7F16081-A528-4703-9F21-FF610635E9D2}" destId="{7EFF1F12-504B-4C32-B7CE-614BFC16BDBE}" srcOrd="5" destOrd="0" presId="urn:microsoft.com/office/officeart/2005/8/layout/process4"/>
    <dgm:cxn modelId="{879BF2E9-6250-4822-AE14-0EFBD5F679DE}" type="presParOf" srcId="{E7F16081-A528-4703-9F21-FF610635E9D2}" destId="{0E4AAF3B-19E0-4C83-804C-32D9AFBF03F0}" srcOrd="6" destOrd="0" presId="urn:microsoft.com/office/officeart/2005/8/layout/process4"/>
    <dgm:cxn modelId="{955A2854-7554-437D-8F44-B14A11A90770}" type="presParOf" srcId="{0E4AAF3B-19E0-4C83-804C-32D9AFBF03F0}" destId="{5BF28C38-9E25-4133-A463-FDF811DCCEFC}" srcOrd="0" destOrd="0" presId="urn:microsoft.com/office/officeart/2005/8/layout/process4"/>
    <dgm:cxn modelId="{0FB8DF22-76BE-437A-A073-9853C1CB6B2C}" type="presParOf" srcId="{E7F16081-A528-4703-9F21-FF610635E9D2}" destId="{10C0C686-C543-46A8-A1E2-59B4056297DA}" srcOrd="7" destOrd="0" presId="urn:microsoft.com/office/officeart/2005/8/layout/process4"/>
    <dgm:cxn modelId="{BA7398C0-9488-4917-B240-56B5F1C8C063}" type="presParOf" srcId="{E7F16081-A528-4703-9F21-FF610635E9D2}" destId="{DF071798-7429-484E-B12E-DB4050A1A540}" srcOrd="8" destOrd="0" presId="urn:microsoft.com/office/officeart/2005/8/layout/process4"/>
    <dgm:cxn modelId="{DEC3282E-F7E1-4E7F-8BA5-6012FE3E324B}" type="presParOf" srcId="{DF071798-7429-484E-B12E-DB4050A1A540}" destId="{EC706747-1F7B-464E-96E0-6982CEA366C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4F7B38B-9826-4343-AD01-7D5B203814E7}">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Review</a:t>
          </a:r>
          <a:endParaRPr lang="en-US" dirty="0"/>
        </a:p>
      </dgm:t>
    </dgm:pt>
    <dgm:pt modelId="{EBD3F47C-B524-4C0D-83A8-682F15677012}" type="parTrans" cxnId="{51327579-EE85-43E2-8454-FECB583F7C74}">
      <dgm:prSet/>
      <dgm:spPr/>
      <dgm:t>
        <a:bodyPr/>
        <a:lstStyle/>
        <a:p>
          <a:endParaRPr lang="en-US"/>
        </a:p>
      </dgm:t>
    </dgm:pt>
    <dgm:pt modelId="{B3CBDFDD-8092-44B2-962B-5876360ACA93}" type="sibTrans" cxnId="{51327579-EE85-43E2-8454-FECB583F7C74}">
      <dgm:prSet/>
      <dgm:spPr/>
      <dgm:t>
        <a:bodyPr/>
        <a:lstStyle/>
        <a:p>
          <a:endParaRPr lang="en-US"/>
        </a:p>
      </dgm:t>
    </dgm:pt>
    <dgm:pt modelId="{73D24C17-8CAA-4352-BD1E-49ACDEB76BEE}">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Finding a Dropshipper</a:t>
          </a:r>
          <a:endParaRPr lang="en-US" dirty="0"/>
        </a:p>
      </dgm:t>
    </dgm:pt>
    <dgm:pt modelId="{F119FAC1-B517-4B1B-AE35-4F24AB553995}" type="parTrans" cxnId="{B825E895-0BF8-4FCD-BC58-2C888019804A}">
      <dgm:prSet/>
      <dgm:spPr/>
      <dgm:t>
        <a:bodyPr/>
        <a:lstStyle/>
        <a:p>
          <a:endParaRPr lang="en-US"/>
        </a:p>
      </dgm:t>
    </dgm:pt>
    <dgm:pt modelId="{2B2AFC69-800A-4B21-9782-E2F61D9652E7}" type="sibTrans" cxnId="{B825E895-0BF8-4FCD-BC58-2C888019804A}">
      <dgm:prSet/>
      <dgm:spPr/>
      <dgm:t>
        <a:bodyPr/>
        <a:lstStyle/>
        <a:p>
          <a:endParaRPr lang="en-US"/>
        </a:p>
      </dgm:t>
    </dgm:pt>
    <dgm:pt modelId="{DE918B98-4A9D-4BB9-9D6F-D0093B56B573}">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Contacting Dropshippers</a:t>
          </a:r>
          <a:endParaRPr lang="en-US" dirty="0"/>
        </a:p>
      </dgm:t>
    </dgm:pt>
    <dgm:pt modelId="{718D158E-565F-4262-B929-25AE641DDF40}" type="parTrans" cxnId="{6F912567-C575-4711-9501-994566384D8F}">
      <dgm:prSet/>
      <dgm:spPr/>
      <dgm:t>
        <a:bodyPr/>
        <a:lstStyle/>
        <a:p>
          <a:endParaRPr lang="en-US"/>
        </a:p>
      </dgm:t>
    </dgm:pt>
    <dgm:pt modelId="{90D17EF7-2536-440F-98AF-B5BC8AA02283}" type="sibTrans" cxnId="{6F912567-C575-4711-9501-994566384D8F}">
      <dgm:prSet/>
      <dgm:spPr/>
      <dgm:t>
        <a:bodyPr/>
        <a:lstStyle/>
        <a:p>
          <a:endParaRPr lang="en-US"/>
        </a:p>
      </dgm:t>
    </dgm:pt>
    <dgm:pt modelId="{2E2EB4E8-5D92-4A40-A827-304DED0277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Processors</a:t>
          </a:r>
          <a:endParaRPr lang="en-US" dirty="0"/>
        </a:p>
      </dgm:t>
    </dgm:pt>
    <dgm:pt modelId="{B3052486-F0E1-4C08-A94F-9E5A0F03325D}" type="parTrans" cxnId="{B40C3EF8-D168-47DF-ADA3-D72E81B48671}">
      <dgm:prSet/>
      <dgm:spPr/>
      <dgm:t>
        <a:bodyPr/>
        <a:lstStyle/>
        <a:p>
          <a:endParaRPr lang="en-US"/>
        </a:p>
      </dgm:t>
    </dgm:pt>
    <dgm:pt modelId="{AFCDDCBB-EB4F-47C0-866D-67A2E22EF9ED}" type="sibTrans" cxnId="{B40C3EF8-D168-47DF-ADA3-D72E81B48671}">
      <dgm:prSet/>
      <dgm:spPr/>
      <dgm:t>
        <a:bodyPr/>
        <a:lstStyle/>
        <a:p>
          <a:endParaRPr lang="en-US"/>
        </a:p>
      </dgm:t>
    </dgm:pt>
    <dgm:pt modelId="{45B6160A-EA7F-43EA-A269-9E874750BC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Shipping</a:t>
          </a:r>
          <a:endParaRPr lang="en-US" dirty="0"/>
        </a:p>
      </dgm:t>
    </dgm:pt>
    <dgm:pt modelId="{E334D9F8-73A6-4CC9-A673-6C6FB24AD576}" type="parTrans" cxnId="{445B2375-6673-47D4-A75D-C27F030DA9B1}">
      <dgm:prSet/>
      <dgm:spPr/>
      <dgm:t>
        <a:bodyPr/>
        <a:lstStyle/>
        <a:p>
          <a:endParaRPr lang="en-US"/>
        </a:p>
      </dgm:t>
    </dgm:pt>
    <dgm:pt modelId="{8AE2E139-EE9C-4C78-BA08-1D6F7AE9946C}" type="sibTrans" cxnId="{445B2375-6673-47D4-A75D-C27F030DA9B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FBB2CE9E-6E19-47E6-8EC4-E0267EE511C8}" type="pres">
      <dgm:prSet presAssocID="{45B6160A-EA7F-43EA-A269-9E874750BC78}" presName="boxAndChildren" presStyleCnt="0"/>
      <dgm:spPr/>
    </dgm:pt>
    <dgm:pt modelId="{37D37279-4168-4BE2-A2C3-9C4C1642F23F}" type="pres">
      <dgm:prSet presAssocID="{45B6160A-EA7F-43EA-A269-9E874750BC78}" presName="parentTextBox" presStyleLbl="node1" presStyleIdx="0" presStyleCnt="5"/>
      <dgm:spPr/>
      <dgm:t>
        <a:bodyPr/>
        <a:lstStyle/>
        <a:p>
          <a:endParaRPr lang="en-US"/>
        </a:p>
      </dgm:t>
    </dgm:pt>
    <dgm:pt modelId="{BC579F98-E7C1-4133-805B-D2AFF3153896}" type="pres">
      <dgm:prSet presAssocID="{AFCDDCBB-EB4F-47C0-866D-67A2E22EF9ED}" presName="sp" presStyleCnt="0"/>
      <dgm:spPr/>
    </dgm:pt>
    <dgm:pt modelId="{99F36DE0-76E5-4834-BA0E-B31B121D6C87}" type="pres">
      <dgm:prSet presAssocID="{2E2EB4E8-5D92-4A40-A827-304DED027778}" presName="arrowAndChildren" presStyleCnt="0"/>
      <dgm:spPr/>
    </dgm:pt>
    <dgm:pt modelId="{DB11B18D-FEE7-47B1-8FEF-AF8E15C2435E}" type="pres">
      <dgm:prSet presAssocID="{2E2EB4E8-5D92-4A40-A827-304DED027778}" presName="parentTextArrow" presStyleLbl="node1" presStyleIdx="1" presStyleCnt="5" custLinFactNeighborY="2388"/>
      <dgm:spPr/>
      <dgm:t>
        <a:bodyPr/>
        <a:lstStyle/>
        <a:p>
          <a:endParaRPr lang="en-US"/>
        </a:p>
      </dgm:t>
    </dgm:pt>
    <dgm:pt modelId="{2002757D-7CE0-44C5-8A5A-166467F36EC8}" type="pres">
      <dgm:prSet presAssocID="{90D17EF7-2536-440F-98AF-B5BC8AA02283}" presName="sp" presStyleCnt="0"/>
      <dgm:spPr/>
    </dgm:pt>
    <dgm:pt modelId="{73EF8B1A-4D42-430B-AD1E-15B783724563}" type="pres">
      <dgm:prSet presAssocID="{DE918B98-4A9D-4BB9-9D6F-D0093B56B573}" presName="arrowAndChildren" presStyleCnt="0"/>
      <dgm:spPr/>
    </dgm:pt>
    <dgm:pt modelId="{2383E470-031A-42B6-8B5A-8CDAA8A721DF}" type="pres">
      <dgm:prSet presAssocID="{DE918B98-4A9D-4BB9-9D6F-D0093B56B573}" presName="parentTextArrow" presStyleLbl="node1" presStyleIdx="2" presStyleCnt="5"/>
      <dgm:spPr/>
      <dgm:t>
        <a:bodyPr/>
        <a:lstStyle/>
        <a:p>
          <a:endParaRPr lang="en-US"/>
        </a:p>
      </dgm:t>
    </dgm:pt>
    <dgm:pt modelId="{7EFF1F12-504B-4C32-B7CE-614BFC16BDBE}" type="pres">
      <dgm:prSet presAssocID="{2B2AFC69-800A-4B21-9782-E2F61D9652E7}" presName="sp" presStyleCnt="0"/>
      <dgm:spPr/>
    </dgm:pt>
    <dgm:pt modelId="{0E4AAF3B-19E0-4C83-804C-32D9AFBF03F0}" type="pres">
      <dgm:prSet presAssocID="{73D24C17-8CAA-4352-BD1E-49ACDEB76BEE}" presName="arrowAndChildren" presStyleCnt="0"/>
      <dgm:spPr/>
    </dgm:pt>
    <dgm:pt modelId="{5BF28C38-9E25-4133-A463-FDF811DCCEFC}" type="pres">
      <dgm:prSet presAssocID="{73D24C17-8CAA-4352-BD1E-49ACDEB76BEE}" presName="parentTextArrow" presStyleLbl="node1" presStyleIdx="3" presStyleCnt="5" custLinFactNeighborY="-137"/>
      <dgm:spPr/>
      <dgm:t>
        <a:bodyPr/>
        <a:lstStyle/>
        <a:p>
          <a:endParaRPr lang="en-US"/>
        </a:p>
      </dgm:t>
    </dgm:pt>
    <dgm:pt modelId="{10C0C686-C543-46A8-A1E2-59B4056297DA}" type="pres">
      <dgm:prSet presAssocID="{B3CBDFDD-8092-44B2-962B-5876360ACA93}" presName="sp" presStyleCnt="0"/>
      <dgm:spPr/>
    </dgm:pt>
    <dgm:pt modelId="{DF071798-7429-484E-B12E-DB4050A1A540}" type="pres">
      <dgm:prSet presAssocID="{64F7B38B-9826-4343-AD01-7D5B203814E7}" presName="arrowAndChildren" presStyleCnt="0"/>
      <dgm:spPr/>
    </dgm:pt>
    <dgm:pt modelId="{EC706747-1F7B-464E-96E0-6982CEA366CC}" type="pres">
      <dgm:prSet presAssocID="{64F7B38B-9826-4343-AD01-7D5B203814E7}" presName="parentTextArrow" presStyleLbl="node1" presStyleIdx="4" presStyleCnt="5" custLinFactNeighborY="2651"/>
      <dgm:spPr/>
      <dgm:t>
        <a:bodyPr/>
        <a:lstStyle/>
        <a:p>
          <a:endParaRPr lang="en-US"/>
        </a:p>
      </dgm:t>
    </dgm:pt>
  </dgm:ptLst>
  <dgm:cxnLst>
    <dgm:cxn modelId="{445B2375-6673-47D4-A75D-C27F030DA9B1}" srcId="{9E41FC3B-0967-43F2-95F5-3194B06BDF89}" destId="{45B6160A-EA7F-43EA-A269-9E874750BC78}" srcOrd="4" destOrd="0" parTransId="{E334D9F8-73A6-4CC9-A673-6C6FB24AD576}" sibTransId="{8AE2E139-EE9C-4C78-BA08-1D6F7AE9946C}"/>
    <dgm:cxn modelId="{B825E895-0BF8-4FCD-BC58-2C888019804A}" srcId="{9E41FC3B-0967-43F2-95F5-3194B06BDF89}" destId="{73D24C17-8CAA-4352-BD1E-49ACDEB76BEE}" srcOrd="1" destOrd="0" parTransId="{F119FAC1-B517-4B1B-AE35-4F24AB553995}" sibTransId="{2B2AFC69-800A-4B21-9782-E2F61D9652E7}"/>
    <dgm:cxn modelId="{86106111-F029-4FF9-9E29-C45305AFADDA}" type="presOf" srcId="{73D24C17-8CAA-4352-BD1E-49ACDEB76BEE}" destId="{5BF28C38-9E25-4133-A463-FDF811DCCEFC}" srcOrd="0" destOrd="0" presId="urn:microsoft.com/office/officeart/2005/8/layout/process4"/>
    <dgm:cxn modelId="{270BE5FE-4DE1-4EB9-B4AD-AD50C418F66A}" type="presOf" srcId="{2E2EB4E8-5D92-4A40-A827-304DED027778}" destId="{DB11B18D-FEE7-47B1-8FEF-AF8E15C2435E}" srcOrd="0" destOrd="0" presId="urn:microsoft.com/office/officeart/2005/8/layout/process4"/>
    <dgm:cxn modelId="{303716E8-2038-4695-9143-344D76969B22}" type="presOf" srcId="{DE918B98-4A9D-4BB9-9D6F-D0093B56B573}" destId="{2383E470-031A-42B6-8B5A-8CDAA8A721DF}" srcOrd="0" destOrd="0" presId="urn:microsoft.com/office/officeart/2005/8/layout/process4"/>
    <dgm:cxn modelId="{6F912567-C575-4711-9501-994566384D8F}" srcId="{9E41FC3B-0967-43F2-95F5-3194B06BDF89}" destId="{DE918B98-4A9D-4BB9-9D6F-D0093B56B573}" srcOrd="2" destOrd="0" parTransId="{718D158E-565F-4262-B929-25AE641DDF40}" sibTransId="{90D17EF7-2536-440F-98AF-B5BC8AA02283}"/>
    <dgm:cxn modelId="{7C73F957-3F08-4DF7-8721-8A9C560B8DEC}" type="presOf" srcId="{64F7B38B-9826-4343-AD01-7D5B203814E7}" destId="{EC706747-1F7B-464E-96E0-6982CEA366CC}" srcOrd="0" destOrd="0" presId="urn:microsoft.com/office/officeart/2005/8/layout/process4"/>
    <dgm:cxn modelId="{671F63C6-EC07-4717-9C9B-949C2F78A01D}" type="presOf" srcId="{45B6160A-EA7F-43EA-A269-9E874750BC78}" destId="{37D37279-4168-4BE2-A2C3-9C4C1642F23F}" srcOrd="0" destOrd="0" presId="urn:microsoft.com/office/officeart/2005/8/layout/process4"/>
    <dgm:cxn modelId="{B40C3EF8-D168-47DF-ADA3-D72E81B48671}" srcId="{9E41FC3B-0967-43F2-95F5-3194B06BDF89}" destId="{2E2EB4E8-5D92-4A40-A827-304DED027778}" srcOrd="3" destOrd="0" parTransId="{B3052486-F0E1-4C08-A94F-9E5A0F03325D}" sibTransId="{AFCDDCBB-EB4F-47C0-866D-67A2E22EF9ED}"/>
    <dgm:cxn modelId="{51327579-EE85-43E2-8454-FECB583F7C74}" srcId="{9E41FC3B-0967-43F2-95F5-3194B06BDF89}" destId="{64F7B38B-9826-4343-AD01-7D5B203814E7}" srcOrd="0" destOrd="0" parTransId="{EBD3F47C-B524-4C0D-83A8-682F15677012}" sibTransId="{B3CBDFDD-8092-44B2-962B-5876360ACA93}"/>
    <dgm:cxn modelId="{E62A88E7-3D78-4EFB-AB34-B79B347FC929}" type="presOf" srcId="{9E41FC3B-0967-43F2-95F5-3194B06BDF89}" destId="{E7F16081-A528-4703-9F21-FF610635E9D2}" srcOrd="0" destOrd="0" presId="urn:microsoft.com/office/officeart/2005/8/layout/process4"/>
    <dgm:cxn modelId="{0962DCAA-2E2C-42AC-9FAB-6B0441DD0477}" type="presParOf" srcId="{E7F16081-A528-4703-9F21-FF610635E9D2}" destId="{FBB2CE9E-6E19-47E6-8EC4-E0267EE511C8}" srcOrd="0" destOrd="0" presId="urn:microsoft.com/office/officeart/2005/8/layout/process4"/>
    <dgm:cxn modelId="{83CD1B0B-1FB5-4C97-8221-BE1E05497CDE}" type="presParOf" srcId="{FBB2CE9E-6E19-47E6-8EC4-E0267EE511C8}" destId="{37D37279-4168-4BE2-A2C3-9C4C1642F23F}" srcOrd="0" destOrd="0" presId="urn:microsoft.com/office/officeart/2005/8/layout/process4"/>
    <dgm:cxn modelId="{9CD860EC-FD49-49DE-BD3A-39032464AA0E}" type="presParOf" srcId="{E7F16081-A528-4703-9F21-FF610635E9D2}" destId="{BC579F98-E7C1-4133-805B-D2AFF3153896}" srcOrd="1" destOrd="0" presId="urn:microsoft.com/office/officeart/2005/8/layout/process4"/>
    <dgm:cxn modelId="{DBEB10AA-F6EC-4906-A133-DAB2F6E319F5}" type="presParOf" srcId="{E7F16081-A528-4703-9F21-FF610635E9D2}" destId="{99F36DE0-76E5-4834-BA0E-B31B121D6C87}" srcOrd="2" destOrd="0" presId="urn:microsoft.com/office/officeart/2005/8/layout/process4"/>
    <dgm:cxn modelId="{63C3A622-27BF-4030-8805-77185E3199DC}" type="presParOf" srcId="{99F36DE0-76E5-4834-BA0E-B31B121D6C87}" destId="{DB11B18D-FEE7-47B1-8FEF-AF8E15C2435E}" srcOrd="0" destOrd="0" presId="urn:microsoft.com/office/officeart/2005/8/layout/process4"/>
    <dgm:cxn modelId="{9069CAC1-B182-46C2-AFA7-E9F5B2D0F4FA}" type="presParOf" srcId="{E7F16081-A528-4703-9F21-FF610635E9D2}" destId="{2002757D-7CE0-44C5-8A5A-166467F36EC8}" srcOrd="3" destOrd="0" presId="urn:microsoft.com/office/officeart/2005/8/layout/process4"/>
    <dgm:cxn modelId="{C023BDDB-8742-4D94-8A9E-7A095CF52C49}" type="presParOf" srcId="{E7F16081-A528-4703-9F21-FF610635E9D2}" destId="{73EF8B1A-4D42-430B-AD1E-15B783724563}" srcOrd="4" destOrd="0" presId="urn:microsoft.com/office/officeart/2005/8/layout/process4"/>
    <dgm:cxn modelId="{05E2922F-0F4A-43FD-9F8C-CAEF902DC530}" type="presParOf" srcId="{73EF8B1A-4D42-430B-AD1E-15B783724563}" destId="{2383E470-031A-42B6-8B5A-8CDAA8A721DF}" srcOrd="0" destOrd="0" presId="urn:microsoft.com/office/officeart/2005/8/layout/process4"/>
    <dgm:cxn modelId="{C46473DC-2DC4-4E0D-8AD9-CCFC358225FB}" type="presParOf" srcId="{E7F16081-A528-4703-9F21-FF610635E9D2}" destId="{7EFF1F12-504B-4C32-B7CE-614BFC16BDBE}" srcOrd="5" destOrd="0" presId="urn:microsoft.com/office/officeart/2005/8/layout/process4"/>
    <dgm:cxn modelId="{AC7626A1-BD5E-4C8D-B285-FFC73E4F2F25}" type="presParOf" srcId="{E7F16081-A528-4703-9F21-FF610635E9D2}" destId="{0E4AAF3B-19E0-4C83-804C-32D9AFBF03F0}" srcOrd="6" destOrd="0" presId="urn:microsoft.com/office/officeart/2005/8/layout/process4"/>
    <dgm:cxn modelId="{5A927AA5-5734-45D7-82D0-36F3AD081AE9}" type="presParOf" srcId="{0E4AAF3B-19E0-4C83-804C-32D9AFBF03F0}" destId="{5BF28C38-9E25-4133-A463-FDF811DCCEFC}" srcOrd="0" destOrd="0" presId="urn:microsoft.com/office/officeart/2005/8/layout/process4"/>
    <dgm:cxn modelId="{CDE42B2B-BE1F-499A-BF23-316A46AB7451}" type="presParOf" srcId="{E7F16081-A528-4703-9F21-FF610635E9D2}" destId="{10C0C686-C543-46A8-A1E2-59B4056297DA}" srcOrd="7" destOrd="0" presId="urn:microsoft.com/office/officeart/2005/8/layout/process4"/>
    <dgm:cxn modelId="{BFD62A74-F4D3-4D78-9D23-8C1A191C8AFC}" type="presParOf" srcId="{E7F16081-A528-4703-9F21-FF610635E9D2}" destId="{DF071798-7429-484E-B12E-DB4050A1A540}" srcOrd="8" destOrd="0" presId="urn:microsoft.com/office/officeart/2005/8/layout/process4"/>
    <dgm:cxn modelId="{0A2A5763-3B89-4F53-BED5-5B0195E180B8}" type="presParOf" srcId="{DF071798-7429-484E-B12E-DB4050A1A540}" destId="{EC706747-1F7B-464E-96E0-6982CEA366C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4F7B38B-9826-4343-AD01-7D5B203814E7}">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Review</a:t>
          </a:r>
          <a:endParaRPr lang="en-US" dirty="0"/>
        </a:p>
      </dgm:t>
    </dgm:pt>
    <dgm:pt modelId="{EBD3F47C-B524-4C0D-83A8-682F15677012}" type="parTrans" cxnId="{51327579-EE85-43E2-8454-FECB583F7C74}">
      <dgm:prSet/>
      <dgm:spPr/>
      <dgm:t>
        <a:bodyPr/>
        <a:lstStyle/>
        <a:p>
          <a:endParaRPr lang="en-US"/>
        </a:p>
      </dgm:t>
    </dgm:pt>
    <dgm:pt modelId="{B3CBDFDD-8092-44B2-962B-5876360ACA93}" type="sibTrans" cxnId="{51327579-EE85-43E2-8454-FECB583F7C74}">
      <dgm:prSet/>
      <dgm:spPr/>
      <dgm:t>
        <a:bodyPr/>
        <a:lstStyle/>
        <a:p>
          <a:endParaRPr lang="en-US"/>
        </a:p>
      </dgm:t>
    </dgm:pt>
    <dgm:pt modelId="{73D24C17-8CAA-4352-BD1E-49ACDEB76BEE}">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Finding a Dropshipper</a:t>
          </a:r>
          <a:endParaRPr lang="en-US" dirty="0"/>
        </a:p>
      </dgm:t>
    </dgm:pt>
    <dgm:pt modelId="{F119FAC1-B517-4B1B-AE35-4F24AB553995}" type="parTrans" cxnId="{B825E895-0BF8-4FCD-BC58-2C888019804A}">
      <dgm:prSet/>
      <dgm:spPr/>
      <dgm:t>
        <a:bodyPr/>
        <a:lstStyle/>
        <a:p>
          <a:endParaRPr lang="en-US"/>
        </a:p>
      </dgm:t>
    </dgm:pt>
    <dgm:pt modelId="{2B2AFC69-800A-4B21-9782-E2F61D9652E7}" type="sibTrans" cxnId="{B825E895-0BF8-4FCD-BC58-2C888019804A}">
      <dgm:prSet/>
      <dgm:spPr/>
      <dgm:t>
        <a:bodyPr/>
        <a:lstStyle/>
        <a:p>
          <a:endParaRPr lang="en-US"/>
        </a:p>
      </dgm:t>
    </dgm:pt>
    <dgm:pt modelId="{DE918B98-4A9D-4BB9-9D6F-D0093B56B573}">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Contacting Dropshippers</a:t>
          </a:r>
          <a:endParaRPr lang="en-US" dirty="0"/>
        </a:p>
      </dgm:t>
    </dgm:pt>
    <dgm:pt modelId="{718D158E-565F-4262-B929-25AE641DDF40}" type="parTrans" cxnId="{6F912567-C575-4711-9501-994566384D8F}">
      <dgm:prSet/>
      <dgm:spPr/>
      <dgm:t>
        <a:bodyPr/>
        <a:lstStyle/>
        <a:p>
          <a:endParaRPr lang="en-US"/>
        </a:p>
      </dgm:t>
    </dgm:pt>
    <dgm:pt modelId="{90D17EF7-2536-440F-98AF-B5BC8AA02283}" type="sibTrans" cxnId="{6F912567-C575-4711-9501-994566384D8F}">
      <dgm:prSet/>
      <dgm:spPr/>
      <dgm:t>
        <a:bodyPr/>
        <a:lstStyle/>
        <a:p>
          <a:endParaRPr lang="en-US"/>
        </a:p>
      </dgm:t>
    </dgm:pt>
    <dgm:pt modelId="{2E2EB4E8-5D92-4A40-A827-304DED02777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Processors</a:t>
          </a:r>
          <a:endParaRPr lang="en-US" dirty="0"/>
        </a:p>
      </dgm:t>
    </dgm:pt>
    <dgm:pt modelId="{B3052486-F0E1-4C08-A94F-9E5A0F03325D}" type="parTrans" cxnId="{B40C3EF8-D168-47DF-ADA3-D72E81B48671}">
      <dgm:prSet/>
      <dgm:spPr/>
      <dgm:t>
        <a:bodyPr/>
        <a:lstStyle/>
        <a:p>
          <a:endParaRPr lang="en-US"/>
        </a:p>
      </dgm:t>
    </dgm:pt>
    <dgm:pt modelId="{AFCDDCBB-EB4F-47C0-866D-67A2E22EF9ED}" type="sibTrans" cxnId="{B40C3EF8-D168-47DF-ADA3-D72E81B48671}">
      <dgm:prSet/>
      <dgm:spPr/>
      <dgm:t>
        <a:bodyPr/>
        <a:lstStyle/>
        <a:p>
          <a:endParaRPr lang="en-US"/>
        </a:p>
      </dgm:t>
    </dgm:pt>
    <dgm:pt modelId="{45B6160A-EA7F-43EA-A269-9E874750BC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Shipping</a:t>
          </a:r>
          <a:endParaRPr lang="en-US" dirty="0"/>
        </a:p>
      </dgm:t>
    </dgm:pt>
    <dgm:pt modelId="{E334D9F8-73A6-4CC9-A673-6C6FB24AD576}" type="parTrans" cxnId="{445B2375-6673-47D4-A75D-C27F030DA9B1}">
      <dgm:prSet/>
      <dgm:spPr/>
      <dgm:t>
        <a:bodyPr/>
        <a:lstStyle/>
        <a:p>
          <a:endParaRPr lang="en-US"/>
        </a:p>
      </dgm:t>
    </dgm:pt>
    <dgm:pt modelId="{8AE2E139-EE9C-4C78-BA08-1D6F7AE9946C}" type="sibTrans" cxnId="{445B2375-6673-47D4-A75D-C27F030DA9B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FBB2CE9E-6E19-47E6-8EC4-E0267EE511C8}" type="pres">
      <dgm:prSet presAssocID="{45B6160A-EA7F-43EA-A269-9E874750BC78}" presName="boxAndChildren" presStyleCnt="0"/>
      <dgm:spPr/>
    </dgm:pt>
    <dgm:pt modelId="{37D37279-4168-4BE2-A2C3-9C4C1642F23F}" type="pres">
      <dgm:prSet presAssocID="{45B6160A-EA7F-43EA-A269-9E874750BC78}" presName="parentTextBox" presStyleLbl="node1" presStyleIdx="0" presStyleCnt="5"/>
      <dgm:spPr/>
      <dgm:t>
        <a:bodyPr/>
        <a:lstStyle/>
        <a:p>
          <a:endParaRPr lang="en-US"/>
        </a:p>
      </dgm:t>
    </dgm:pt>
    <dgm:pt modelId="{BC579F98-E7C1-4133-805B-D2AFF3153896}" type="pres">
      <dgm:prSet presAssocID="{AFCDDCBB-EB4F-47C0-866D-67A2E22EF9ED}" presName="sp" presStyleCnt="0"/>
      <dgm:spPr/>
    </dgm:pt>
    <dgm:pt modelId="{99F36DE0-76E5-4834-BA0E-B31B121D6C87}" type="pres">
      <dgm:prSet presAssocID="{2E2EB4E8-5D92-4A40-A827-304DED027778}" presName="arrowAndChildren" presStyleCnt="0"/>
      <dgm:spPr/>
    </dgm:pt>
    <dgm:pt modelId="{DB11B18D-FEE7-47B1-8FEF-AF8E15C2435E}" type="pres">
      <dgm:prSet presAssocID="{2E2EB4E8-5D92-4A40-A827-304DED027778}" presName="parentTextArrow" presStyleLbl="node1" presStyleIdx="1" presStyleCnt="5" custLinFactNeighborY="2388"/>
      <dgm:spPr/>
      <dgm:t>
        <a:bodyPr/>
        <a:lstStyle/>
        <a:p>
          <a:endParaRPr lang="en-US"/>
        </a:p>
      </dgm:t>
    </dgm:pt>
    <dgm:pt modelId="{2002757D-7CE0-44C5-8A5A-166467F36EC8}" type="pres">
      <dgm:prSet presAssocID="{90D17EF7-2536-440F-98AF-B5BC8AA02283}" presName="sp" presStyleCnt="0"/>
      <dgm:spPr/>
    </dgm:pt>
    <dgm:pt modelId="{73EF8B1A-4D42-430B-AD1E-15B783724563}" type="pres">
      <dgm:prSet presAssocID="{DE918B98-4A9D-4BB9-9D6F-D0093B56B573}" presName="arrowAndChildren" presStyleCnt="0"/>
      <dgm:spPr/>
    </dgm:pt>
    <dgm:pt modelId="{2383E470-031A-42B6-8B5A-8CDAA8A721DF}" type="pres">
      <dgm:prSet presAssocID="{DE918B98-4A9D-4BB9-9D6F-D0093B56B573}" presName="parentTextArrow" presStyleLbl="node1" presStyleIdx="2" presStyleCnt="5"/>
      <dgm:spPr/>
      <dgm:t>
        <a:bodyPr/>
        <a:lstStyle/>
        <a:p>
          <a:endParaRPr lang="en-US"/>
        </a:p>
      </dgm:t>
    </dgm:pt>
    <dgm:pt modelId="{7EFF1F12-504B-4C32-B7CE-614BFC16BDBE}" type="pres">
      <dgm:prSet presAssocID="{2B2AFC69-800A-4B21-9782-E2F61D9652E7}" presName="sp" presStyleCnt="0"/>
      <dgm:spPr/>
    </dgm:pt>
    <dgm:pt modelId="{0E4AAF3B-19E0-4C83-804C-32D9AFBF03F0}" type="pres">
      <dgm:prSet presAssocID="{73D24C17-8CAA-4352-BD1E-49ACDEB76BEE}" presName="arrowAndChildren" presStyleCnt="0"/>
      <dgm:spPr/>
    </dgm:pt>
    <dgm:pt modelId="{5BF28C38-9E25-4133-A463-FDF811DCCEFC}" type="pres">
      <dgm:prSet presAssocID="{73D24C17-8CAA-4352-BD1E-49ACDEB76BEE}" presName="parentTextArrow" presStyleLbl="node1" presStyleIdx="3" presStyleCnt="5" custLinFactNeighborY="-137"/>
      <dgm:spPr/>
      <dgm:t>
        <a:bodyPr/>
        <a:lstStyle/>
        <a:p>
          <a:endParaRPr lang="en-US"/>
        </a:p>
      </dgm:t>
    </dgm:pt>
    <dgm:pt modelId="{10C0C686-C543-46A8-A1E2-59B4056297DA}" type="pres">
      <dgm:prSet presAssocID="{B3CBDFDD-8092-44B2-962B-5876360ACA93}" presName="sp" presStyleCnt="0"/>
      <dgm:spPr/>
    </dgm:pt>
    <dgm:pt modelId="{DF071798-7429-484E-B12E-DB4050A1A540}" type="pres">
      <dgm:prSet presAssocID="{64F7B38B-9826-4343-AD01-7D5B203814E7}" presName="arrowAndChildren" presStyleCnt="0"/>
      <dgm:spPr/>
    </dgm:pt>
    <dgm:pt modelId="{EC706747-1F7B-464E-96E0-6982CEA366CC}" type="pres">
      <dgm:prSet presAssocID="{64F7B38B-9826-4343-AD01-7D5B203814E7}" presName="parentTextArrow" presStyleLbl="node1" presStyleIdx="4" presStyleCnt="5" custLinFactNeighborY="2651"/>
      <dgm:spPr/>
      <dgm:t>
        <a:bodyPr/>
        <a:lstStyle/>
        <a:p>
          <a:endParaRPr lang="en-US"/>
        </a:p>
      </dgm:t>
    </dgm:pt>
  </dgm:ptLst>
  <dgm:cxnLst>
    <dgm:cxn modelId="{B40C3EF8-D168-47DF-ADA3-D72E81B48671}" srcId="{9E41FC3B-0967-43F2-95F5-3194B06BDF89}" destId="{2E2EB4E8-5D92-4A40-A827-304DED027778}" srcOrd="3" destOrd="0" parTransId="{B3052486-F0E1-4C08-A94F-9E5A0F03325D}" sibTransId="{AFCDDCBB-EB4F-47C0-866D-67A2E22EF9ED}"/>
    <dgm:cxn modelId="{6F912567-C575-4711-9501-994566384D8F}" srcId="{9E41FC3B-0967-43F2-95F5-3194B06BDF89}" destId="{DE918B98-4A9D-4BB9-9D6F-D0093B56B573}" srcOrd="2" destOrd="0" parTransId="{718D158E-565F-4262-B929-25AE641DDF40}" sibTransId="{90D17EF7-2536-440F-98AF-B5BC8AA02283}"/>
    <dgm:cxn modelId="{E0E31B39-1C44-444E-BB09-F707CB082340}" type="presOf" srcId="{2E2EB4E8-5D92-4A40-A827-304DED027778}" destId="{DB11B18D-FEE7-47B1-8FEF-AF8E15C2435E}" srcOrd="0" destOrd="0" presId="urn:microsoft.com/office/officeart/2005/8/layout/process4"/>
    <dgm:cxn modelId="{46453066-5AA1-45EE-AA9B-7F2F765BC3E3}" type="presOf" srcId="{9E41FC3B-0967-43F2-95F5-3194B06BDF89}" destId="{E7F16081-A528-4703-9F21-FF610635E9D2}" srcOrd="0" destOrd="0" presId="urn:microsoft.com/office/officeart/2005/8/layout/process4"/>
    <dgm:cxn modelId="{40129D5B-D811-4375-B900-66E7D3771C94}" type="presOf" srcId="{73D24C17-8CAA-4352-BD1E-49ACDEB76BEE}" destId="{5BF28C38-9E25-4133-A463-FDF811DCCEFC}" srcOrd="0" destOrd="0" presId="urn:microsoft.com/office/officeart/2005/8/layout/process4"/>
    <dgm:cxn modelId="{553E0681-B1AF-451A-89B1-7076762CF07E}" type="presOf" srcId="{45B6160A-EA7F-43EA-A269-9E874750BC78}" destId="{37D37279-4168-4BE2-A2C3-9C4C1642F23F}" srcOrd="0" destOrd="0" presId="urn:microsoft.com/office/officeart/2005/8/layout/process4"/>
    <dgm:cxn modelId="{37E67DBA-D36B-4476-9E9E-2C0530B55AF5}" type="presOf" srcId="{DE918B98-4A9D-4BB9-9D6F-D0093B56B573}" destId="{2383E470-031A-42B6-8B5A-8CDAA8A721DF}" srcOrd="0" destOrd="0" presId="urn:microsoft.com/office/officeart/2005/8/layout/process4"/>
    <dgm:cxn modelId="{20DF1AE0-BC7F-4125-BD67-A69A338ADC51}" type="presOf" srcId="{64F7B38B-9826-4343-AD01-7D5B203814E7}" destId="{EC706747-1F7B-464E-96E0-6982CEA366CC}" srcOrd="0" destOrd="0" presId="urn:microsoft.com/office/officeart/2005/8/layout/process4"/>
    <dgm:cxn modelId="{B825E895-0BF8-4FCD-BC58-2C888019804A}" srcId="{9E41FC3B-0967-43F2-95F5-3194B06BDF89}" destId="{73D24C17-8CAA-4352-BD1E-49ACDEB76BEE}" srcOrd="1" destOrd="0" parTransId="{F119FAC1-B517-4B1B-AE35-4F24AB553995}" sibTransId="{2B2AFC69-800A-4B21-9782-E2F61D9652E7}"/>
    <dgm:cxn modelId="{445B2375-6673-47D4-A75D-C27F030DA9B1}" srcId="{9E41FC3B-0967-43F2-95F5-3194B06BDF89}" destId="{45B6160A-EA7F-43EA-A269-9E874750BC78}" srcOrd="4" destOrd="0" parTransId="{E334D9F8-73A6-4CC9-A673-6C6FB24AD576}" sibTransId="{8AE2E139-EE9C-4C78-BA08-1D6F7AE9946C}"/>
    <dgm:cxn modelId="{51327579-EE85-43E2-8454-FECB583F7C74}" srcId="{9E41FC3B-0967-43F2-95F5-3194B06BDF89}" destId="{64F7B38B-9826-4343-AD01-7D5B203814E7}" srcOrd="0" destOrd="0" parTransId="{EBD3F47C-B524-4C0D-83A8-682F15677012}" sibTransId="{B3CBDFDD-8092-44B2-962B-5876360ACA93}"/>
    <dgm:cxn modelId="{F5F82AD6-B773-42CD-803D-BCB35975BD05}" type="presParOf" srcId="{E7F16081-A528-4703-9F21-FF610635E9D2}" destId="{FBB2CE9E-6E19-47E6-8EC4-E0267EE511C8}" srcOrd="0" destOrd="0" presId="urn:microsoft.com/office/officeart/2005/8/layout/process4"/>
    <dgm:cxn modelId="{64462CE0-6848-45F1-884C-697F4D3C814C}" type="presParOf" srcId="{FBB2CE9E-6E19-47E6-8EC4-E0267EE511C8}" destId="{37D37279-4168-4BE2-A2C3-9C4C1642F23F}" srcOrd="0" destOrd="0" presId="urn:microsoft.com/office/officeart/2005/8/layout/process4"/>
    <dgm:cxn modelId="{DC514EFF-8512-4AB7-B29D-C3165FBC481E}" type="presParOf" srcId="{E7F16081-A528-4703-9F21-FF610635E9D2}" destId="{BC579F98-E7C1-4133-805B-D2AFF3153896}" srcOrd="1" destOrd="0" presId="urn:microsoft.com/office/officeart/2005/8/layout/process4"/>
    <dgm:cxn modelId="{ECA7214D-5DB3-426D-AF7A-A2D52E8C06E2}" type="presParOf" srcId="{E7F16081-A528-4703-9F21-FF610635E9D2}" destId="{99F36DE0-76E5-4834-BA0E-B31B121D6C87}" srcOrd="2" destOrd="0" presId="urn:microsoft.com/office/officeart/2005/8/layout/process4"/>
    <dgm:cxn modelId="{0B893EF9-2D9B-44CC-AFEB-BD41F3FE544B}" type="presParOf" srcId="{99F36DE0-76E5-4834-BA0E-B31B121D6C87}" destId="{DB11B18D-FEE7-47B1-8FEF-AF8E15C2435E}" srcOrd="0" destOrd="0" presId="urn:microsoft.com/office/officeart/2005/8/layout/process4"/>
    <dgm:cxn modelId="{2B932D9E-DEE7-4F4D-B981-432DAA94E2A3}" type="presParOf" srcId="{E7F16081-A528-4703-9F21-FF610635E9D2}" destId="{2002757D-7CE0-44C5-8A5A-166467F36EC8}" srcOrd="3" destOrd="0" presId="urn:microsoft.com/office/officeart/2005/8/layout/process4"/>
    <dgm:cxn modelId="{114CAE59-7EC9-47CD-B67E-66A1FB8325AB}" type="presParOf" srcId="{E7F16081-A528-4703-9F21-FF610635E9D2}" destId="{73EF8B1A-4D42-430B-AD1E-15B783724563}" srcOrd="4" destOrd="0" presId="urn:microsoft.com/office/officeart/2005/8/layout/process4"/>
    <dgm:cxn modelId="{1820FC2A-A543-48D2-887E-BA5E152EA11E}" type="presParOf" srcId="{73EF8B1A-4D42-430B-AD1E-15B783724563}" destId="{2383E470-031A-42B6-8B5A-8CDAA8A721DF}" srcOrd="0" destOrd="0" presId="urn:microsoft.com/office/officeart/2005/8/layout/process4"/>
    <dgm:cxn modelId="{6E964536-D3EF-4FAE-8362-6A9D4E0616AC}" type="presParOf" srcId="{E7F16081-A528-4703-9F21-FF610635E9D2}" destId="{7EFF1F12-504B-4C32-B7CE-614BFC16BDBE}" srcOrd="5" destOrd="0" presId="urn:microsoft.com/office/officeart/2005/8/layout/process4"/>
    <dgm:cxn modelId="{381E0EC2-9014-4BC9-9037-06E2C3F9EE79}" type="presParOf" srcId="{E7F16081-A528-4703-9F21-FF610635E9D2}" destId="{0E4AAF3B-19E0-4C83-804C-32D9AFBF03F0}" srcOrd="6" destOrd="0" presId="urn:microsoft.com/office/officeart/2005/8/layout/process4"/>
    <dgm:cxn modelId="{65496D98-5CC5-47D7-8811-F604FEBBD0E3}" type="presParOf" srcId="{0E4AAF3B-19E0-4C83-804C-32D9AFBF03F0}" destId="{5BF28C38-9E25-4133-A463-FDF811DCCEFC}" srcOrd="0" destOrd="0" presId="urn:microsoft.com/office/officeart/2005/8/layout/process4"/>
    <dgm:cxn modelId="{00C80739-1930-4233-9933-FC7D289660A0}" type="presParOf" srcId="{E7F16081-A528-4703-9F21-FF610635E9D2}" destId="{10C0C686-C543-46A8-A1E2-59B4056297DA}" srcOrd="7" destOrd="0" presId="urn:microsoft.com/office/officeart/2005/8/layout/process4"/>
    <dgm:cxn modelId="{3B42F0B1-9603-474A-9D41-2EA25CDFC6DC}" type="presParOf" srcId="{E7F16081-A528-4703-9F21-FF610635E9D2}" destId="{DF071798-7429-484E-B12E-DB4050A1A540}" srcOrd="8" destOrd="0" presId="urn:microsoft.com/office/officeart/2005/8/layout/process4"/>
    <dgm:cxn modelId="{66537355-3F89-4E2F-A706-FF6169CD3B4E}" type="presParOf" srcId="{DF071798-7429-484E-B12E-DB4050A1A540}" destId="{EC706747-1F7B-464E-96E0-6982CEA366C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4F7B38B-9826-4343-AD01-7D5B203814E7}">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Review</a:t>
          </a:r>
          <a:endParaRPr lang="en-US" dirty="0"/>
        </a:p>
      </dgm:t>
    </dgm:pt>
    <dgm:pt modelId="{EBD3F47C-B524-4C0D-83A8-682F15677012}" type="parTrans" cxnId="{51327579-EE85-43E2-8454-FECB583F7C74}">
      <dgm:prSet/>
      <dgm:spPr/>
      <dgm:t>
        <a:bodyPr/>
        <a:lstStyle/>
        <a:p>
          <a:endParaRPr lang="en-US"/>
        </a:p>
      </dgm:t>
    </dgm:pt>
    <dgm:pt modelId="{B3CBDFDD-8092-44B2-962B-5876360ACA93}" type="sibTrans" cxnId="{51327579-EE85-43E2-8454-FECB583F7C74}">
      <dgm:prSet/>
      <dgm:spPr/>
      <dgm:t>
        <a:bodyPr/>
        <a:lstStyle/>
        <a:p>
          <a:endParaRPr lang="en-US"/>
        </a:p>
      </dgm:t>
    </dgm:pt>
    <dgm:pt modelId="{73D24C17-8CAA-4352-BD1E-49ACDEB76BEE}">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Finding a Dropshipper</a:t>
          </a:r>
          <a:endParaRPr lang="en-US" dirty="0"/>
        </a:p>
      </dgm:t>
    </dgm:pt>
    <dgm:pt modelId="{F119FAC1-B517-4B1B-AE35-4F24AB553995}" type="parTrans" cxnId="{B825E895-0BF8-4FCD-BC58-2C888019804A}">
      <dgm:prSet/>
      <dgm:spPr/>
      <dgm:t>
        <a:bodyPr/>
        <a:lstStyle/>
        <a:p>
          <a:endParaRPr lang="en-US"/>
        </a:p>
      </dgm:t>
    </dgm:pt>
    <dgm:pt modelId="{2B2AFC69-800A-4B21-9782-E2F61D9652E7}" type="sibTrans" cxnId="{B825E895-0BF8-4FCD-BC58-2C888019804A}">
      <dgm:prSet/>
      <dgm:spPr/>
      <dgm:t>
        <a:bodyPr/>
        <a:lstStyle/>
        <a:p>
          <a:endParaRPr lang="en-US"/>
        </a:p>
      </dgm:t>
    </dgm:pt>
    <dgm:pt modelId="{DE918B98-4A9D-4BB9-9D6F-D0093B56B573}">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Contacting Dropshippers</a:t>
          </a:r>
          <a:endParaRPr lang="en-US" dirty="0"/>
        </a:p>
      </dgm:t>
    </dgm:pt>
    <dgm:pt modelId="{718D158E-565F-4262-B929-25AE641DDF40}" type="parTrans" cxnId="{6F912567-C575-4711-9501-994566384D8F}">
      <dgm:prSet/>
      <dgm:spPr/>
      <dgm:t>
        <a:bodyPr/>
        <a:lstStyle/>
        <a:p>
          <a:endParaRPr lang="en-US"/>
        </a:p>
      </dgm:t>
    </dgm:pt>
    <dgm:pt modelId="{90D17EF7-2536-440F-98AF-B5BC8AA02283}" type="sibTrans" cxnId="{6F912567-C575-4711-9501-994566384D8F}">
      <dgm:prSet/>
      <dgm:spPr/>
      <dgm:t>
        <a:bodyPr/>
        <a:lstStyle/>
        <a:p>
          <a:endParaRPr lang="en-US"/>
        </a:p>
      </dgm:t>
    </dgm:pt>
    <dgm:pt modelId="{2E2EB4E8-5D92-4A40-A827-304DED02777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Processors</a:t>
          </a:r>
          <a:endParaRPr lang="en-US" dirty="0"/>
        </a:p>
      </dgm:t>
    </dgm:pt>
    <dgm:pt modelId="{B3052486-F0E1-4C08-A94F-9E5A0F03325D}" type="parTrans" cxnId="{B40C3EF8-D168-47DF-ADA3-D72E81B48671}">
      <dgm:prSet/>
      <dgm:spPr/>
      <dgm:t>
        <a:bodyPr/>
        <a:lstStyle/>
        <a:p>
          <a:endParaRPr lang="en-US"/>
        </a:p>
      </dgm:t>
    </dgm:pt>
    <dgm:pt modelId="{AFCDDCBB-EB4F-47C0-866D-67A2E22EF9ED}" type="sibTrans" cxnId="{B40C3EF8-D168-47DF-ADA3-D72E81B48671}">
      <dgm:prSet/>
      <dgm:spPr/>
      <dgm:t>
        <a:bodyPr/>
        <a:lstStyle/>
        <a:p>
          <a:endParaRPr lang="en-US"/>
        </a:p>
      </dgm:t>
    </dgm:pt>
    <dgm:pt modelId="{45B6160A-EA7F-43EA-A269-9E874750BC7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Shipping</a:t>
          </a:r>
          <a:endParaRPr lang="en-US" dirty="0"/>
        </a:p>
      </dgm:t>
    </dgm:pt>
    <dgm:pt modelId="{E334D9F8-73A6-4CC9-A673-6C6FB24AD576}" type="parTrans" cxnId="{445B2375-6673-47D4-A75D-C27F030DA9B1}">
      <dgm:prSet/>
      <dgm:spPr/>
      <dgm:t>
        <a:bodyPr/>
        <a:lstStyle/>
        <a:p>
          <a:endParaRPr lang="en-US"/>
        </a:p>
      </dgm:t>
    </dgm:pt>
    <dgm:pt modelId="{8AE2E139-EE9C-4C78-BA08-1D6F7AE9946C}" type="sibTrans" cxnId="{445B2375-6673-47D4-A75D-C27F030DA9B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FBB2CE9E-6E19-47E6-8EC4-E0267EE511C8}" type="pres">
      <dgm:prSet presAssocID="{45B6160A-EA7F-43EA-A269-9E874750BC78}" presName="boxAndChildren" presStyleCnt="0"/>
      <dgm:spPr/>
    </dgm:pt>
    <dgm:pt modelId="{37D37279-4168-4BE2-A2C3-9C4C1642F23F}" type="pres">
      <dgm:prSet presAssocID="{45B6160A-EA7F-43EA-A269-9E874750BC78}" presName="parentTextBox" presStyleLbl="node1" presStyleIdx="0" presStyleCnt="5"/>
      <dgm:spPr/>
      <dgm:t>
        <a:bodyPr/>
        <a:lstStyle/>
        <a:p>
          <a:endParaRPr lang="en-US"/>
        </a:p>
      </dgm:t>
    </dgm:pt>
    <dgm:pt modelId="{BC579F98-E7C1-4133-805B-D2AFF3153896}" type="pres">
      <dgm:prSet presAssocID="{AFCDDCBB-EB4F-47C0-866D-67A2E22EF9ED}" presName="sp" presStyleCnt="0"/>
      <dgm:spPr/>
    </dgm:pt>
    <dgm:pt modelId="{99F36DE0-76E5-4834-BA0E-B31B121D6C87}" type="pres">
      <dgm:prSet presAssocID="{2E2EB4E8-5D92-4A40-A827-304DED027778}" presName="arrowAndChildren" presStyleCnt="0"/>
      <dgm:spPr/>
    </dgm:pt>
    <dgm:pt modelId="{DB11B18D-FEE7-47B1-8FEF-AF8E15C2435E}" type="pres">
      <dgm:prSet presAssocID="{2E2EB4E8-5D92-4A40-A827-304DED027778}" presName="parentTextArrow" presStyleLbl="node1" presStyleIdx="1" presStyleCnt="5" custLinFactNeighborY="2388"/>
      <dgm:spPr/>
      <dgm:t>
        <a:bodyPr/>
        <a:lstStyle/>
        <a:p>
          <a:endParaRPr lang="en-US"/>
        </a:p>
      </dgm:t>
    </dgm:pt>
    <dgm:pt modelId="{2002757D-7CE0-44C5-8A5A-166467F36EC8}" type="pres">
      <dgm:prSet presAssocID="{90D17EF7-2536-440F-98AF-B5BC8AA02283}" presName="sp" presStyleCnt="0"/>
      <dgm:spPr/>
    </dgm:pt>
    <dgm:pt modelId="{73EF8B1A-4D42-430B-AD1E-15B783724563}" type="pres">
      <dgm:prSet presAssocID="{DE918B98-4A9D-4BB9-9D6F-D0093B56B573}" presName="arrowAndChildren" presStyleCnt="0"/>
      <dgm:spPr/>
    </dgm:pt>
    <dgm:pt modelId="{2383E470-031A-42B6-8B5A-8CDAA8A721DF}" type="pres">
      <dgm:prSet presAssocID="{DE918B98-4A9D-4BB9-9D6F-D0093B56B573}" presName="parentTextArrow" presStyleLbl="node1" presStyleIdx="2" presStyleCnt="5"/>
      <dgm:spPr/>
      <dgm:t>
        <a:bodyPr/>
        <a:lstStyle/>
        <a:p>
          <a:endParaRPr lang="en-US"/>
        </a:p>
      </dgm:t>
    </dgm:pt>
    <dgm:pt modelId="{7EFF1F12-504B-4C32-B7CE-614BFC16BDBE}" type="pres">
      <dgm:prSet presAssocID="{2B2AFC69-800A-4B21-9782-E2F61D9652E7}" presName="sp" presStyleCnt="0"/>
      <dgm:spPr/>
    </dgm:pt>
    <dgm:pt modelId="{0E4AAF3B-19E0-4C83-804C-32D9AFBF03F0}" type="pres">
      <dgm:prSet presAssocID="{73D24C17-8CAA-4352-BD1E-49ACDEB76BEE}" presName="arrowAndChildren" presStyleCnt="0"/>
      <dgm:spPr/>
    </dgm:pt>
    <dgm:pt modelId="{5BF28C38-9E25-4133-A463-FDF811DCCEFC}" type="pres">
      <dgm:prSet presAssocID="{73D24C17-8CAA-4352-BD1E-49ACDEB76BEE}" presName="parentTextArrow" presStyleLbl="node1" presStyleIdx="3" presStyleCnt="5" custLinFactNeighborY="-137"/>
      <dgm:spPr/>
      <dgm:t>
        <a:bodyPr/>
        <a:lstStyle/>
        <a:p>
          <a:endParaRPr lang="en-US"/>
        </a:p>
      </dgm:t>
    </dgm:pt>
    <dgm:pt modelId="{10C0C686-C543-46A8-A1E2-59B4056297DA}" type="pres">
      <dgm:prSet presAssocID="{B3CBDFDD-8092-44B2-962B-5876360ACA93}" presName="sp" presStyleCnt="0"/>
      <dgm:spPr/>
    </dgm:pt>
    <dgm:pt modelId="{DF071798-7429-484E-B12E-DB4050A1A540}" type="pres">
      <dgm:prSet presAssocID="{64F7B38B-9826-4343-AD01-7D5B203814E7}" presName="arrowAndChildren" presStyleCnt="0"/>
      <dgm:spPr/>
    </dgm:pt>
    <dgm:pt modelId="{EC706747-1F7B-464E-96E0-6982CEA366CC}" type="pres">
      <dgm:prSet presAssocID="{64F7B38B-9826-4343-AD01-7D5B203814E7}" presName="parentTextArrow" presStyleLbl="node1" presStyleIdx="4" presStyleCnt="5" custLinFactNeighborY="2651"/>
      <dgm:spPr/>
      <dgm:t>
        <a:bodyPr/>
        <a:lstStyle/>
        <a:p>
          <a:endParaRPr lang="en-US"/>
        </a:p>
      </dgm:t>
    </dgm:pt>
  </dgm:ptLst>
  <dgm:cxnLst>
    <dgm:cxn modelId="{B7DDCA8D-076E-4142-AE0A-82AF66D612FB}" type="presOf" srcId="{DE918B98-4A9D-4BB9-9D6F-D0093B56B573}" destId="{2383E470-031A-42B6-8B5A-8CDAA8A721DF}" srcOrd="0" destOrd="0" presId="urn:microsoft.com/office/officeart/2005/8/layout/process4"/>
    <dgm:cxn modelId="{32934421-EE65-4AB4-B1FA-33D51DE29252}" type="presOf" srcId="{9E41FC3B-0967-43F2-95F5-3194B06BDF89}" destId="{E7F16081-A528-4703-9F21-FF610635E9D2}" srcOrd="0" destOrd="0" presId="urn:microsoft.com/office/officeart/2005/8/layout/process4"/>
    <dgm:cxn modelId="{445B2375-6673-47D4-A75D-C27F030DA9B1}" srcId="{9E41FC3B-0967-43F2-95F5-3194B06BDF89}" destId="{45B6160A-EA7F-43EA-A269-9E874750BC78}" srcOrd="4" destOrd="0" parTransId="{E334D9F8-73A6-4CC9-A673-6C6FB24AD576}" sibTransId="{8AE2E139-EE9C-4C78-BA08-1D6F7AE9946C}"/>
    <dgm:cxn modelId="{B825E895-0BF8-4FCD-BC58-2C888019804A}" srcId="{9E41FC3B-0967-43F2-95F5-3194B06BDF89}" destId="{73D24C17-8CAA-4352-BD1E-49ACDEB76BEE}" srcOrd="1" destOrd="0" parTransId="{F119FAC1-B517-4B1B-AE35-4F24AB553995}" sibTransId="{2B2AFC69-800A-4B21-9782-E2F61D9652E7}"/>
    <dgm:cxn modelId="{5847C138-F583-4E07-B18A-0C7475D2F74C}" type="presOf" srcId="{73D24C17-8CAA-4352-BD1E-49ACDEB76BEE}" destId="{5BF28C38-9E25-4133-A463-FDF811DCCEFC}" srcOrd="0" destOrd="0" presId="urn:microsoft.com/office/officeart/2005/8/layout/process4"/>
    <dgm:cxn modelId="{E9FC4B99-E826-444C-8564-E6190D04149B}" type="presOf" srcId="{2E2EB4E8-5D92-4A40-A827-304DED027778}" destId="{DB11B18D-FEE7-47B1-8FEF-AF8E15C2435E}" srcOrd="0" destOrd="0" presId="urn:microsoft.com/office/officeart/2005/8/layout/process4"/>
    <dgm:cxn modelId="{6F912567-C575-4711-9501-994566384D8F}" srcId="{9E41FC3B-0967-43F2-95F5-3194B06BDF89}" destId="{DE918B98-4A9D-4BB9-9D6F-D0093B56B573}" srcOrd="2" destOrd="0" parTransId="{718D158E-565F-4262-B929-25AE641DDF40}" sibTransId="{90D17EF7-2536-440F-98AF-B5BC8AA02283}"/>
    <dgm:cxn modelId="{B40C3EF8-D168-47DF-ADA3-D72E81B48671}" srcId="{9E41FC3B-0967-43F2-95F5-3194B06BDF89}" destId="{2E2EB4E8-5D92-4A40-A827-304DED027778}" srcOrd="3" destOrd="0" parTransId="{B3052486-F0E1-4C08-A94F-9E5A0F03325D}" sibTransId="{AFCDDCBB-EB4F-47C0-866D-67A2E22EF9ED}"/>
    <dgm:cxn modelId="{51327579-EE85-43E2-8454-FECB583F7C74}" srcId="{9E41FC3B-0967-43F2-95F5-3194B06BDF89}" destId="{64F7B38B-9826-4343-AD01-7D5B203814E7}" srcOrd="0" destOrd="0" parTransId="{EBD3F47C-B524-4C0D-83A8-682F15677012}" sibTransId="{B3CBDFDD-8092-44B2-962B-5876360ACA93}"/>
    <dgm:cxn modelId="{0C8532AA-8491-4810-A4D1-3911B0655001}" type="presOf" srcId="{45B6160A-EA7F-43EA-A269-9E874750BC78}" destId="{37D37279-4168-4BE2-A2C3-9C4C1642F23F}" srcOrd="0" destOrd="0" presId="urn:microsoft.com/office/officeart/2005/8/layout/process4"/>
    <dgm:cxn modelId="{1DC1BD68-5B77-4AE6-9F29-6A3A17E70DE7}" type="presOf" srcId="{64F7B38B-9826-4343-AD01-7D5B203814E7}" destId="{EC706747-1F7B-464E-96E0-6982CEA366CC}" srcOrd="0" destOrd="0" presId="urn:microsoft.com/office/officeart/2005/8/layout/process4"/>
    <dgm:cxn modelId="{58D7C5A2-4F69-4644-B9C3-087319A1BACD}" type="presParOf" srcId="{E7F16081-A528-4703-9F21-FF610635E9D2}" destId="{FBB2CE9E-6E19-47E6-8EC4-E0267EE511C8}" srcOrd="0" destOrd="0" presId="urn:microsoft.com/office/officeart/2005/8/layout/process4"/>
    <dgm:cxn modelId="{DB361A79-2C5C-4EB7-8930-93076F5D8965}" type="presParOf" srcId="{FBB2CE9E-6E19-47E6-8EC4-E0267EE511C8}" destId="{37D37279-4168-4BE2-A2C3-9C4C1642F23F}" srcOrd="0" destOrd="0" presId="urn:microsoft.com/office/officeart/2005/8/layout/process4"/>
    <dgm:cxn modelId="{51F7B449-9918-4C20-8036-C78C91363814}" type="presParOf" srcId="{E7F16081-A528-4703-9F21-FF610635E9D2}" destId="{BC579F98-E7C1-4133-805B-D2AFF3153896}" srcOrd="1" destOrd="0" presId="urn:microsoft.com/office/officeart/2005/8/layout/process4"/>
    <dgm:cxn modelId="{5181582E-4749-40A6-AE20-F70349B19DF8}" type="presParOf" srcId="{E7F16081-A528-4703-9F21-FF610635E9D2}" destId="{99F36DE0-76E5-4834-BA0E-B31B121D6C87}" srcOrd="2" destOrd="0" presId="urn:microsoft.com/office/officeart/2005/8/layout/process4"/>
    <dgm:cxn modelId="{D7E50CF6-BDBA-4C6A-83CC-471F33C7B37C}" type="presParOf" srcId="{99F36DE0-76E5-4834-BA0E-B31B121D6C87}" destId="{DB11B18D-FEE7-47B1-8FEF-AF8E15C2435E}" srcOrd="0" destOrd="0" presId="urn:microsoft.com/office/officeart/2005/8/layout/process4"/>
    <dgm:cxn modelId="{FA7F6C65-9F60-4E79-8CF7-91F850DD49F9}" type="presParOf" srcId="{E7F16081-A528-4703-9F21-FF610635E9D2}" destId="{2002757D-7CE0-44C5-8A5A-166467F36EC8}" srcOrd="3" destOrd="0" presId="urn:microsoft.com/office/officeart/2005/8/layout/process4"/>
    <dgm:cxn modelId="{55CFD4BC-4948-4A60-8171-8B78164AC921}" type="presParOf" srcId="{E7F16081-A528-4703-9F21-FF610635E9D2}" destId="{73EF8B1A-4D42-430B-AD1E-15B783724563}" srcOrd="4" destOrd="0" presId="urn:microsoft.com/office/officeart/2005/8/layout/process4"/>
    <dgm:cxn modelId="{8465839C-B660-48F0-BB45-FC6CA064F129}" type="presParOf" srcId="{73EF8B1A-4D42-430B-AD1E-15B783724563}" destId="{2383E470-031A-42B6-8B5A-8CDAA8A721DF}" srcOrd="0" destOrd="0" presId="urn:microsoft.com/office/officeart/2005/8/layout/process4"/>
    <dgm:cxn modelId="{EE5B3BBB-BBFF-4F93-B7DD-96E3E4BCB8A6}" type="presParOf" srcId="{E7F16081-A528-4703-9F21-FF610635E9D2}" destId="{7EFF1F12-504B-4C32-B7CE-614BFC16BDBE}" srcOrd="5" destOrd="0" presId="urn:microsoft.com/office/officeart/2005/8/layout/process4"/>
    <dgm:cxn modelId="{8CCDE75C-8FC1-455F-A84C-DD77214096A1}" type="presParOf" srcId="{E7F16081-A528-4703-9F21-FF610635E9D2}" destId="{0E4AAF3B-19E0-4C83-804C-32D9AFBF03F0}" srcOrd="6" destOrd="0" presId="urn:microsoft.com/office/officeart/2005/8/layout/process4"/>
    <dgm:cxn modelId="{4739322E-0C56-4587-93F0-2A7EAFD0FE1C}" type="presParOf" srcId="{0E4AAF3B-19E0-4C83-804C-32D9AFBF03F0}" destId="{5BF28C38-9E25-4133-A463-FDF811DCCEFC}" srcOrd="0" destOrd="0" presId="urn:microsoft.com/office/officeart/2005/8/layout/process4"/>
    <dgm:cxn modelId="{D2BACAD3-C750-464F-B635-047F57C714E9}" type="presParOf" srcId="{E7F16081-A528-4703-9F21-FF610635E9D2}" destId="{10C0C686-C543-46A8-A1E2-59B4056297DA}" srcOrd="7" destOrd="0" presId="urn:microsoft.com/office/officeart/2005/8/layout/process4"/>
    <dgm:cxn modelId="{D2A654F0-2977-49E1-96C3-2D19CDBDEF82}" type="presParOf" srcId="{E7F16081-A528-4703-9F21-FF610635E9D2}" destId="{DF071798-7429-484E-B12E-DB4050A1A540}" srcOrd="8" destOrd="0" presId="urn:microsoft.com/office/officeart/2005/8/layout/process4"/>
    <dgm:cxn modelId="{AA32DD8C-300C-4D50-8D7E-501EAC96413F}" type="presParOf" srcId="{DF071798-7429-484E-B12E-DB4050A1A540}" destId="{EC706747-1F7B-464E-96E0-6982CEA366C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2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Builder Navigation</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CRO Headers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Page Building</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Elements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D6AE5991-BFF2-4A47-A115-49643AD13EAA}" type="presOf" srcId="{18896E52-DD45-4023-B78F-DB3551D897DB}" destId="{78ED5F90-7DE3-45DF-B64E-0EFF40AC4075}" srcOrd="0" destOrd="0" presId="urn:microsoft.com/office/officeart/2005/8/layout/process4"/>
    <dgm:cxn modelId="{1C207B0B-E47B-4E6C-9BC0-30EF40996818}" srcId="{9E41FC3B-0967-43F2-95F5-3194B06BDF89}" destId="{861AED36-A195-4E49-9B05-F71B3DB468DF}" srcOrd="1" destOrd="0" parTransId="{FD9F65B2-6716-487B-A07D-F7C781924134}" sibTransId="{0723C997-081E-4FD5-90C8-24BAAB6CAFA3}"/>
    <dgm:cxn modelId="{63697FA3-D9EA-4B7F-8E60-F4E9AA1DFA2A}" type="presOf" srcId="{861AED36-A195-4E49-9B05-F71B3DB468DF}" destId="{13F1D08D-AE62-43CC-B687-81878D307DD3}" srcOrd="0" destOrd="0" presId="urn:microsoft.com/office/officeart/2005/8/layout/process4"/>
    <dgm:cxn modelId="{3F208ED8-3D63-4FE2-A445-0A50A168C731}" type="presOf" srcId="{44F1F3A7-A5EF-4287-8B83-960F857A4318}" destId="{E18E2100-8DFE-4C43-9F44-13AD57903E6A}"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78C02D-0A77-4DBD-8492-5941F7DBAB7F}" srcId="{9E41FC3B-0967-43F2-95F5-3194B06BDF89}" destId="{838EC071-E7E0-40EB-9BC4-BF8F1617976D}" srcOrd="2" destOrd="0" parTransId="{356F8BD9-F0AA-43DE-992F-772BB0DF2C52}" sibTransId="{FDA25595-9726-4578-A35A-235939DCBCC2}"/>
    <dgm:cxn modelId="{F925B33F-6A28-4032-995D-22D0BA1E9B50}" type="presOf" srcId="{9E41FC3B-0967-43F2-95F5-3194B06BDF89}" destId="{E7F16081-A528-4703-9F21-FF610635E9D2}"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F96A1D49-8D98-4CC1-B3F8-2E50D5DA0F4D}" type="presOf" srcId="{838EC071-E7E0-40EB-9BC4-BF8F1617976D}" destId="{AB9879AD-FF2E-4BC3-B7F1-6E1C688B4E0B}" srcOrd="0" destOrd="0" presId="urn:microsoft.com/office/officeart/2005/8/layout/process4"/>
    <dgm:cxn modelId="{89175084-520D-4F40-AC6E-95A4AFD8F8C1}" srcId="{9E41FC3B-0967-43F2-95F5-3194B06BDF89}" destId="{18896E52-DD45-4023-B78F-DB3551D897DB}" srcOrd="4" destOrd="0" parTransId="{C886227A-AA94-48F4-B64D-CEE2D9CA1654}" sibTransId="{0F1E2498-CBBF-4078-97D8-DF71C6778FDC}"/>
    <dgm:cxn modelId="{29C9F363-0F43-4D5C-A732-C801039EB0A2}" type="presOf" srcId="{78B8E9D8-8E5C-4AB3-967B-0B80ABEB5A0D}" destId="{F31DBD4F-D68C-4EC2-814B-CD97EB7412D5}" srcOrd="0" destOrd="0" presId="urn:microsoft.com/office/officeart/2005/8/layout/process4"/>
    <dgm:cxn modelId="{7B3643E6-F62F-4BA1-AF6A-3DB58CF08751}" type="presParOf" srcId="{E7F16081-A528-4703-9F21-FF610635E9D2}" destId="{D96B0F14-A744-4AE0-B851-FC43BDBD9D4D}" srcOrd="0" destOrd="0" presId="urn:microsoft.com/office/officeart/2005/8/layout/process4"/>
    <dgm:cxn modelId="{0B955E5E-64D7-4DEB-A0F0-C183159434A0}" type="presParOf" srcId="{D96B0F14-A744-4AE0-B851-FC43BDBD9D4D}" destId="{78ED5F90-7DE3-45DF-B64E-0EFF40AC4075}" srcOrd="0" destOrd="0" presId="urn:microsoft.com/office/officeart/2005/8/layout/process4"/>
    <dgm:cxn modelId="{267241F5-E6B0-4E78-BCB5-04C2584FE15F}" type="presParOf" srcId="{E7F16081-A528-4703-9F21-FF610635E9D2}" destId="{74021BB8-6620-45BC-A323-33ABAAEC94EC}" srcOrd="1" destOrd="0" presId="urn:microsoft.com/office/officeart/2005/8/layout/process4"/>
    <dgm:cxn modelId="{3C994928-3A1B-4780-A35A-93F2E97E348B}" type="presParOf" srcId="{E7F16081-A528-4703-9F21-FF610635E9D2}" destId="{720FC506-7925-41B5-B466-FD015CD7B94C}" srcOrd="2" destOrd="0" presId="urn:microsoft.com/office/officeart/2005/8/layout/process4"/>
    <dgm:cxn modelId="{1E6A4D15-6D56-4C50-A3E8-4077FB7AF69A}" type="presParOf" srcId="{720FC506-7925-41B5-B466-FD015CD7B94C}" destId="{E18E2100-8DFE-4C43-9F44-13AD57903E6A}" srcOrd="0" destOrd="0" presId="urn:microsoft.com/office/officeart/2005/8/layout/process4"/>
    <dgm:cxn modelId="{528A093A-1845-416B-9928-ACDE57B2B887}" type="presParOf" srcId="{E7F16081-A528-4703-9F21-FF610635E9D2}" destId="{05C90657-5FAC-4220-9ABE-17677B34C9EF}" srcOrd="3" destOrd="0" presId="urn:microsoft.com/office/officeart/2005/8/layout/process4"/>
    <dgm:cxn modelId="{02F9464D-3D4A-468D-A9D4-A03D3C9F7256}" type="presParOf" srcId="{E7F16081-A528-4703-9F21-FF610635E9D2}" destId="{6FFEEDE8-07A6-41E3-9C28-7809E03B7109}" srcOrd="4" destOrd="0" presId="urn:microsoft.com/office/officeart/2005/8/layout/process4"/>
    <dgm:cxn modelId="{6A6BA98D-FBA2-4F98-BCFC-F4516C2552FB}" type="presParOf" srcId="{6FFEEDE8-07A6-41E3-9C28-7809E03B7109}" destId="{AB9879AD-FF2E-4BC3-B7F1-6E1C688B4E0B}" srcOrd="0" destOrd="0" presId="urn:microsoft.com/office/officeart/2005/8/layout/process4"/>
    <dgm:cxn modelId="{9EF411B4-61D4-49B3-A224-65996BAF675A}" type="presParOf" srcId="{E7F16081-A528-4703-9F21-FF610635E9D2}" destId="{4B2C845E-A666-4C82-A45C-E455AA17D0F9}" srcOrd="5" destOrd="0" presId="urn:microsoft.com/office/officeart/2005/8/layout/process4"/>
    <dgm:cxn modelId="{7E212E6B-8E14-4974-A77F-ABB242630D82}" type="presParOf" srcId="{E7F16081-A528-4703-9F21-FF610635E9D2}" destId="{7578E05E-43AC-40CD-AA6B-C8C20AFF031E}" srcOrd="6" destOrd="0" presId="urn:microsoft.com/office/officeart/2005/8/layout/process4"/>
    <dgm:cxn modelId="{875E85DF-F717-4709-B2D4-29C3FA7FB8FC}" type="presParOf" srcId="{7578E05E-43AC-40CD-AA6B-C8C20AFF031E}" destId="{13F1D08D-AE62-43CC-B687-81878D307DD3}" srcOrd="0" destOrd="0" presId="urn:microsoft.com/office/officeart/2005/8/layout/process4"/>
    <dgm:cxn modelId="{4A23477E-39B2-4FCF-B9B2-EA746FA8DF20}" type="presParOf" srcId="{E7F16081-A528-4703-9F21-FF610635E9D2}" destId="{15B78FC6-2EE7-4FD8-B8D0-19E1BDF6352B}" srcOrd="7" destOrd="0" presId="urn:microsoft.com/office/officeart/2005/8/layout/process4"/>
    <dgm:cxn modelId="{9AB530D0-4624-4608-8062-12295EF9AD93}" type="presParOf" srcId="{E7F16081-A528-4703-9F21-FF610635E9D2}" destId="{D9A60825-30D7-4B57-86DC-5C3FF325FE1D}" srcOrd="8" destOrd="0" presId="urn:microsoft.com/office/officeart/2005/8/layout/process4"/>
    <dgm:cxn modelId="{D8C84F3C-E3FC-4E91-9362-875225183E5A}"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2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Builder Navigation</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CRO Headers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Page Building</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Elements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1C207B0B-E47B-4E6C-9BC0-30EF40996818}" srcId="{9E41FC3B-0967-43F2-95F5-3194B06BDF89}" destId="{861AED36-A195-4E49-9B05-F71B3DB468DF}" srcOrd="1" destOrd="0" parTransId="{FD9F65B2-6716-487B-A07D-F7C781924134}" sibTransId="{0723C997-081E-4FD5-90C8-24BAAB6CAFA3}"/>
    <dgm:cxn modelId="{EB8AC1B1-311F-4ECA-96B4-6C4601080A72}" type="presOf" srcId="{44F1F3A7-A5EF-4287-8B83-960F857A4318}" destId="{E18E2100-8DFE-4C43-9F44-13AD57903E6A}" srcOrd="0" destOrd="0" presId="urn:microsoft.com/office/officeart/2005/8/layout/process4"/>
    <dgm:cxn modelId="{C1EA9869-C57F-4417-B620-6DBC2F8433F7}" type="presOf" srcId="{861AED36-A195-4E49-9B05-F71B3DB468DF}" destId="{13F1D08D-AE62-43CC-B687-81878D307DD3}" srcOrd="0" destOrd="0" presId="urn:microsoft.com/office/officeart/2005/8/layout/process4"/>
    <dgm:cxn modelId="{8D80EB9B-3E4F-4EE1-A7AC-670FBAF2E496}" type="presOf" srcId="{78B8E9D8-8E5C-4AB3-967B-0B80ABEB5A0D}" destId="{F31DBD4F-D68C-4EC2-814B-CD97EB7412D5}" srcOrd="0" destOrd="0" presId="urn:microsoft.com/office/officeart/2005/8/layout/process4"/>
    <dgm:cxn modelId="{89A2BE10-7EFA-4331-ABF1-893634492B57}" type="presOf" srcId="{9E41FC3B-0967-43F2-95F5-3194B06BDF89}" destId="{E7F16081-A528-4703-9F21-FF610635E9D2}"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78C02D-0A77-4DBD-8492-5941F7DBAB7F}" srcId="{9E41FC3B-0967-43F2-95F5-3194B06BDF89}" destId="{838EC071-E7E0-40EB-9BC4-BF8F1617976D}" srcOrd="2" destOrd="0" parTransId="{356F8BD9-F0AA-43DE-992F-772BB0DF2C52}" sibTransId="{FDA25595-9726-4578-A35A-235939DCBCC2}"/>
    <dgm:cxn modelId="{B7FD1F08-AB0D-4A77-9589-8AFF4C83B58B}" srcId="{9E41FC3B-0967-43F2-95F5-3194B06BDF89}" destId="{44F1F3A7-A5EF-4287-8B83-960F857A4318}" srcOrd="3" destOrd="0" parTransId="{0511AC75-44B9-4151-9792-BC3279784C7E}" sibTransId="{CAC68873-A69D-4723-93CE-224BCC19EF13}"/>
    <dgm:cxn modelId="{59BCABEF-A4BE-4CFC-A955-5BB92DC65DC0}" type="presOf" srcId="{838EC071-E7E0-40EB-9BC4-BF8F1617976D}" destId="{AB9879AD-FF2E-4BC3-B7F1-6E1C688B4E0B}" srcOrd="0" destOrd="0" presId="urn:microsoft.com/office/officeart/2005/8/layout/process4"/>
    <dgm:cxn modelId="{89175084-520D-4F40-AC6E-95A4AFD8F8C1}" srcId="{9E41FC3B-0967-43F2-95F5-3194B06BDF89}" destId="{18896E52-DD45-4023-B78F-DB3551D897DB}" srcOrd="4" destOrd="0" parTransId="{C886227A-AA94-48F4-B64D-CEE2D9CA1654}" sibTransId="{0F1E2498-CBBF-4078-97D8-DF71C6778FDC}"/>
    <dgm:cxn modelId="{310663BA-7CF2-4625-9E19-99F37F1C8CA7}" type="presOf" srcId="{18896E52-DD45-4023-B78F-DB3551D897DB}" destId="{78ED5F90-7DE3-45DF-B64E-0EFF40AC4075}" srcOrd="0" destOrd="0" presId="urn:microsoft.com/office/officeart/2005/8/layout/process4"/>
    <dgm:cxn modelId="{8FDC42BF-93C8-4D96-8B0A-B870F7C0F740}" type="presParOf" srcId="{E7F16081-A528-4703-9F21-FF610635E9D2}" destId="{D96B0F14-A744-4AE0-B851-FC43BDBD9D4D}" srcOrd="0" destOrd="0" presId="urn:microsoft.com/office/officeart/2005/8/layout/process4"/>
    <dgm:cxn modelId="{97C66E44-13DA-4753-8E6D-BEC5AC52B013}" type="presParOf" srcId="{D96B0F14-A744-4AE0-B851-FC43BDBD9D4D}" destId="{78ED5F90-7DE3-45DF-B64E-0EFF40AC4075}" srcOrd="0" destOrd="0" presId="urn:microsoft.com/office/officeart/2005/8/layout/process4"/>
    <dgm:cxn modelId="{53AA946C-6812-41F2-8E63-85D5E632E72D}" type="presParOf" srcId="{E7F16081-A528-4703-9F21-FF610635E9D2}" destId="{74021BB8-6620-45BC-A323-33ABAAEC94EC}" srcOrd="1" destOrd="0" presId="urn:microsoft.com/office/officeart/2005/8/layout/process4"/>
    <dgm:cxn modelId="{1FCFF7C9-86ED-4833-B6A2-B349E7556A4D}" type="presParOf" srcId="{E7F16081-A528-4703-9F21-FF610635E9D2}" destId="{720FC506-7925-41B5-B466-FD015CD7B94C}" srcOrd="2" destOrd="0" presId="urn:microsoft.com/office/officeart/2005/8/layout/process4"/>
    <dgm:cxn modelId="{DF6B0BEE-69AD-4113-AE35-631C11A5F5C6}" type="presParOf" srcId="{720FC506-7925-41B5-B466-FD015CD7B94C}" destId="{E18E2100-8DFE-4C43-9F44-13AD57903E6A}" srcOrd="0" destOrd="0" presId="urn:microsoft.com/office/officeart/2005/8/layout/process4"/>
    <dgm:cxn modelId="{D26E5A19-D051-4D98-9D9A-E49CD70EBBC1}" type="presParOf" srcId="{E7F16081-A528-4703-9F21-FF610635E9D2}" destId="{05C90657-5FAC-4220-9ABE-17677B34C9EF}" srcOrd="3" destOrd="0" presId="urn:microsoft.com/office/officeart/2005/8/layout/process4"/>
    <dgm:cxn modelId="{19DC4AC0-EF47-4814-A918-3D6D568BBE02}" type="presParOf" srcId="{E7F16081-A528-4703-9F21-FF610635E9D2}" destId="{6FFEEDE8-07A6-41E3-9C28-7809E03B7109}" srcOrd="4" destOrd="0" presId="urn:microsoft.com/office/officeart/2005/8/layout/process4"/>
    <dgm:cxn modelId="{92DFBC73-5E7E-4BF7-85F6-77222612FC75}" type="presParOf" srcId="{6FFEEDE8-07A6-41E3-9C28-7809E03B7109}" destId="{AB9879AD-FF2E-4BC3-B7F1-6E1C688B4E0B}" srcOrd="0" destOrd="0" presId="urn:microsoft.com/office/officeart/2005/8/layout/process4"/>
    <dgm:cxn modelId="{463F7600-4F68-4D2D-8607-44FE5A5678C8}" type="presParOf" srcId="{E7F16081-A528-4703-9F21-FF610635E9D2}" destId="{4B2C845E-A666-4C82-A45C-E455AA17D0F9}" srcOrd="5" destOrd="0" presId="urn:microsoft.com/office/officeart/2005/8/layout/process4"/>
    <dgm:cxn modelId="{E9B2CD9D-8BF7-4230-8CE0-106B09CE7536}" type="presParOf" srcId="{E7F16081-A528-4703-9F21-FF610635E9D2}" destId="{7578E05E-43AC-40CD-AA6B-C8C20AFF031E}" srcOrd="6" destOrd="0" presId="urn:microsoft.com/office/officeart/2005/8/layout/process4"/>
    <dgm:cxn modelId="{F3FF8A4E-2D04-4165-9C5C-FC8BD11B435C}" type="presParOf" srcId="{7578E05E-43AC-40CD-AA6B-C8C20AFF031E}" destId="{13F1D08D-AE62-43CC-B687-81878D307DD3}" srcOrd="0" destOrd="0" presId="urn:microsoft.com/office/officeart/2005/8/layout/process4"/>
    <dgm:cxn modelId="{DB85FC63-808D-411A-86EB-2624DAB32DCF}" type="presParOf" srcId="{E7F16081-A528-4703-9F21-FF610635E9D2}" destId="{15B78FC6-2EE7-4FD8-B8D0-19E1BDF6352B}" srcOrd="7" destOrd="0" presId="urn:microsoft.com/office/officeart/2005/8/layout/process4"/>
    <dgm:cxn modelId="{345D9DFC-447A-44B4-8A32-70B49BB35E9A}" type="presParOf" srcId="{E7F16081-A528-4703-9F21-FF610635E9D2}" destId="{D9A60825-30D7-4B57-86DC-5C3FF325FE1D}" srcOrd="8" destOrd="0" presId="urn:microsoft.com/office/officeart/2005/8/layout/process4"/>
    <dgm:cxn modelId="{AB312DC0-E4B1-457F-B08E-899F24C30252}"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2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Builder Navigation</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CRO Headers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Page Building</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Elements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1C207B0B-E47B-4E6C-9BC0-30EF40996818}" srcId="{9E41FC3B-0967-43F2-95F5-3194B06BDF89}" destId="{861AED36-A195-4E49-9B05-F71B3DB468DF}" srcOrd="1" destOrd="0" parTransId="{FD9F65B2-6716-487B-A07D-F7C781924134}" sibTransId="{0723C997-081E-4FD5-90C8-24BAAB6CAFA3}"/>
    <dgm:cxn modelId="{AEDA6ED2-00E5-4414-8B1E-1B322DFA61E2}" type="presOf" srcId="{18896E52-DD45-4023-B78F-DB3551D897DB}" destId="{78ED5F90-7DE3-45DF-B64E-0EFF40AC4075}" srcOrd="0" destOrd="0" presId="urn:microsoft.com/office/officeart/2005/8/layout/process4"/>
    <dgm:cxn modelId="{77B21FA8-4DA8-4403-863A-BEEB15925C73}" type="presOf" srcId="{838EC071-E7E0-40EB-9BC4-BF8F1617976D}" destId="{AB9879AD-FF2E-4BC3-B7F1-6E1C688B4E0B}" srcOrd="0" destOrd="0" presId="urn:microsoft.com/office/officeart/2005/8/layout/process4"/>
    <dgm:cxn modelId="{9D7F5DE5-1EBE-4D3C-9945-E30852248708}" type="presOf" srcId="{44F1F3A7-A5EF-4287-8B83-960F857A4318}" destId="{E18E2100-8DFE-4C43-9F44-13AD57903E6A}"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78C02D-0A77-4DBD-8492-5941F7DBAB7F}" srcId="{9E41FC3B-0967-43F2-95F5-3194B06BDF89}" destId="{838EC071-E7E0-40EB-9BC4-BF8F1617976D}" srcOrd="2" destOrd="0" parTransId="{356F8BD9-F0AA-43DE-992F-772BB0DF2C52}" sibTransId="{FDA25595-9726-4578-A35A-235939DCBCC2}"/>
    <dgm:cxn modelId="{B7FD1F08-AB0D-4A77-9589-8AFF4C83B58B}" srcId="{9E41FC3B-0967-43F2-95F5-3194B06BDF89}" destId="{44F1F3A7-A5EF-4287-8B83-960F857A4318}" srcOrd="3" destOrd="0" parTransId="{0511AC75-44B9-4151-9792-BC3279784C7E}" sibTransId="{CAC68873-A69D-4723-93CE-224BCC19EF13}"/>
    <dgm:cxn modelId="{5D8729E4-90A9-49C5-B389-E0D7099E3282}" type="presOf" srcId="{861AED36-A195-4E49-9B05-F71B3DB468DF}" destId="{13F1D08D-AE62-43CC-B687-81878D307DD3}" srcOrd="0" destOrd="0" presId="urn:microsoft.com/office/officeart/2005/8/layout/process4"/>
    <dgm:cxn modelId="{89175084-520D-4F40-AC6E-95A4AFD8F8C1}" srcId="{9E41FC3B-0967-43F2-95F5-3194B06BDF89}" destId="{18896E52-DD45-4023-B78F-DB3551D897DB}" srcOrd="4" destOrd="0" parTransId="{C886227A-AA94-48F4-B64D-CEE2D9CA1654}" sibTransId="{0F1E2498-CBBF-4078-97D8-DF71C6778FDC}"/>
    <dgm:cxn modelId="{CCDB3BA6-2D22-4EB3-BC56-B596F0D00E25}" type="presOf" srcId="{78B8E9D8-8E5C-4AB3-967B-0B80ABEB5A0D}" destId="{F31DBD4F-D68C-4EC2-814B-CD97EB7412D5}" srcOrd="0" destOrd="0" presId="urn:microsoft.com/office/officeart/2005/8/layout/process4"/>
    <dgm:cxn modelId="{C44BFDA6-48D4-4622-A117-D96069C0A94B}" type="presOf" srcId="{9E41FC3B-0967-43F2-95F5-3194B06BDF89}" destId="{E7F16081-A528-4703-9F21-FF610635E9D2}" srcOrd="0" destOrd="0" presId="urn:microsoft.com/office/officeart/2005/8/layout/process4"/>
    <dgm:cxn modelId="{383C94F0-C8CA-4A76-9D80-FE6FE9BA2817}" type="presParOf" srcId="{E7F16081-A528-4703-9F21-FF610635E9D2}" destId="{D96B0F14-A744-4AE0-B851-FC43BDBD9D4D}" srcOrd="0" destOrd="0" presId="urn:microsoft.com/office/officeart/2005/8/layout/process4"/>
    <dgm:cxn modelId="{A493150F-BF7F-4FCD-BBC5-8463E1208A78}" type="presParOf" srcId="{D96B0F14-A744-4AE0-B851-FC43BDBD9D4D}" destId="{78ED5F90-7DE3-45DF-B64E-0EFF40AC4075}" srcOrd="0" destOrd="0" presId="urn:microsoft.com/office/officeart/2005/8/layout/process4"/>
    <dgm:cxn modelId="{544468BE-8E96-4228-BF3D-80975DB1EEF4}" type="presParOf" srcId="{E7F16081-A528-4703-9F21-FF610635E9D2}" destId="{74021BB8-6620-45BC-A323-33ABAAEC94EC}" srcOrd="1" destOrd="0" presId="urn:microsoft.com/office/officeart/2005/8/layout/process4"/>
    <dgm:cxn modelId="{0028D275-8105-4791-83BB-E93C34CED4A9}" type="presParOf" srcId="{E7F16081-A528-4703-9F21-FF610635E9D2}" destId="{720FC506-7925-41B5-B466-FD015CD7B94C}" srcOrd="2" destOrd="0" presId="urn:microsoft.com/office/officeart/2005/8/layout/process4"/>
    <dgm:cxn modelId="{8C3FD284-EC89-41A0-A170-95E988363121}" type="presParOf" srcId="{720FC506-7925-41B5-B466-FD015CD7B94C}" destId="{E18E2100-8DFE-4C43-9F44-13AD57903E6A}" srcOrd="0" destOrd="0" presId="urn:microsoft.com/office/officeart/2005/8/layout/process4"/>
    <dgm:cxn modelId="{8D10AD06-42FB-4D19-9E9A-E63D77682A67}" type="presParOf" srcId="{E7F16081-A528-4703-9F21-FF610635E9D2}" destId="{05C90657-5FAC-4220-9ABE-17677B34C9EF}" srcOrd="3" destOrd="0" presId="urn:microsoft.com/office/officeart/2005/8/layout/process4"/>
    <dgm:cxn modelId="{71F4FF20-C96E-4D2C-9522-A1867452C9CE}" type="presParOf" srcId="{E7F16081-A528-4703-9F21-FF610635E9D2}" destId="{6FFEEDE8-07A6-41E3-9C28-7809E03B7109}" srcOrd="4" destOrd="0" presId="urn:microsoft.com/office/officeart/2005/8/layout/process4"/>
    <dgm:cxn modelId="{4FA9666C-3A35-4DBD-B6A6-C3212149EA2C}" type="presParOf" srcId="{6FFEEDE8-07A6-41E3-9C28-7809E03B7109}" destId="{AB9879AD-FF2E-4BC3-B7F1-6E1C688B4E0B}" srcOrd="0" destOrd="0" presId="urn:microsoft.com/office/officeart/2005/8/layout/process4"/>
    <dgm:cxn modelId="{915D735B-63EB-435E-B770-6882253C6D71}" type="presParOf" srcId="{E7F16081-A528-4703-9F21-FF610635E9D2}" destId="{4B2C845E-A666-4C82-A45C-E455AA17D0F9}" srcOrd="5" destOrd="0" presId="urn:microsoft.com/office/officeart/2005/8/layout/process4"/>
    <dgm:cxn modelId="{03CE0F2B-7A45-43F3-AB74-2DACAB246A3D}" type="presParOf" srcId="{E7F16081-A528-4703-9F21-FF610635E9D2}" destId="{7578E05E-43AC-40CD-AA6B-C8C20AFF031E}" srcOrd="6" destOrd="0" presId="urn:microsoft.com/office/officeart/2005/8/layout/process4"/>
    <dgm:cxn modelId="{6BE7D8B0-DB33-466F-8C16-C76A01DB8864}" type="presParOf" srcId="{7578E05E-43AC-40CD-AA6B-C8C20AFF031E}" destId="{13F1D08D-AE62-43CC-B687-81878D307DD3}" srcOrd="0" destOrd="0" presId="urn:microsoft.com/office/officeart/2005/8/layout/process4"/>
    <dgm:cxn modelId="{0EFCB995-3211-4DD6-8751-DE763DC669B8}" type="presParOf" srcId="{E7F16081-A528-4703-9F21-FF610635E9D2}" destId="{15B78FC6-2EE7-4FD8-B8D0-19E1BDF6352B}" srcOrd="7" destOrd="0" presId="urn:microsoft.com/office/officeart/2005/8/layout/process4"/>
    <dgm:cxn modelId="{E62939E5-D89D-45D4-8F66-0FCD91F1F46E}" type="presParOf" srcId="{E7F16081-A528-4703-9F21-FF610635E9D2}" destId="{D9A60825-30D7-4B57-86DC-5C3FF325FE1D}" srcOrd="8" destOrd="0" presId="urn:microsoft.com/office/officeart/2005/8/layout/process4"/>
    <dgm:cxn modelId="{187F7B9A-396F-4EB0-83C1-DA14DF7F1A7B}"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2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Builder Navigation</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CRO Headers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Page Building</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Elements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89175084-520D-4F40-AC6E-95A4AFD8F8C1}" srcId="{9E41FC3B-0967-43F2-95F5-3194B06BDF89}" destId="{18896E52-DD45-4023-B78F-DB3551D897DB}" srcOrd="4" destOrd="0" parTransId="{C886227A-AA94-48F4-B64D-CEE2D9CA1654}" sibTransId="{0F1E2498-CBBF-4078-97D8-DF71C6778FDC}"/>
    <dgm:cxn modelId="{494E7EE1-57B3-4BA4-BE60-5F123B1C3300}" type="presOf" srcId="{838EC071-E7E0-40EB-9BC4-BF8F1617976D}" destId="{AB9879AD-FF2E-4BC3-B7F1-6E1C688B4E0B}" srcOrd="0" destOrd="0" presId="urn:microsoft.com/office/officeart/2005/8/layout/process4"/>
    <dgm:cxn modelId="{8CF83648-F68D-43E9-8518-5872696C4735}" type="presOf" srcId="{861AED36-A195-4E49-9B05-F71B3DB468DF}" destId="{13F1D08D-AE62-43CC-B687-81878D307DD3}"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D5ADEFFE-4C2E-4028-9218-2C8CDB29BD29}" type="presOf" srcId="{78B8E9D8-8E5C-4AB3-967B-0B80ABEB5A0D}" destId="{F31DBD4F-D68C-4EC2-814B-CD97EB7412D5}" srcOrd="0" destOrd="0" presId="urn:microsoft.com/office/officeart/2005/8/layout/process4"/>
    <dgm:cxn modelId="{1C207B0B-E47B-4E6C-9BC0-30EF40996818}" srcId="{9E41FC3B-0967-43F2-95F5-3194B06BDF89}" destId="{861AED36-A195-4E49-9B05-F71B3DB468DF}" srcOrd="1" destOrd="0" parTransId="{FD9F65B2-6716-487B-A07D-F7C781924134}" sibTransId="{0723C997-081E-4FD5-90C8-24BAAB6CAFA3}"/>
    <dgm:cxn modelId="{3078C02D-0A77-4DBD-8492-5941F7DBAB7F}" srcId="{9E41FC3B-0967-43F2-95F5-3194B06BDF89}" destId="{838EC071-E7E0-40EB-9BC4-BF8F1617976D}" srcOrd="2" destOrd="0" parTransId="{356F8BD9-F0AA-43DE-992F-772BB0DF2C52}" sibTransId="{FDA25595-9726-4578-A35A-235939DCBCC2}"/>
    <dgm:cxn modelId="{0681DEFC-D542-4608-910F-7085CDBA8D7A}" type="presOf" srcId="{18896E52-DD45-4023-B78F-DB3551D897DB}" destId="{78ED5F90-7DE3-45DF-B64E-0EFF40AC4075}" srcOrd="0" destOrd="0" presId="urn:microsoft.com/office/officeart/2005/8/layout/process4"/>
    <dgm:cxn modelId="{887071CF-3886-4189-8947-CAC13CFBF1EB}" type="presOf" srcId="{44F1F3A7-A5EF-4287-8B83-960F857A4318}" destId="{E18E2100-8DFE-4C43-9F44-13AD57903E6A}"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68B2E0FE-2182-4CE7-9839-1B9706D82C5A}" type="presOf" srcId="{9E41FC3B-0967-43F2-95F5-3194B06BDF89}" destId="{E7F16081-A528-4703-9F21-FF610635E9D2}" srcOrd="0" destOrd="0" presId="urn:microsoft.com/office/officeart/2005/8/layout/process4"/>
    <dgm:cxn modelId="{02057988-3915-40E7-B409-6370102ECEB1}" type="presParOf" srcId="{E7F16081-A528-4703-9F21-FF610635E9D2}" destId="{D96B0F14-A744-4AE0-B851-FC43BDBD9D4D}" srcOrd="0" destOrd="0" presId="urn:microsoft.com/office/officeart/2005/8/layout/process4"/>
    <dgm:cxn modelId="{728FBB00-C434-41F5-9561-5B201403F067}" type="presParOf" srcId="{D96B0F14-A744-4AE0-B851-FC43BDBD9D4D}" destId="{78ED5F90-7DE3-45DF-B64E-0EFF40AC4075}" srcOrd="0" destOrd="0" presId="urn:microsoft.com/office/officeart/2005/8/layout/process4"/>
    <dgm:cxn modelId="{436DF3BF-31A6-43E2-8029-A907FD0F3F07}" type="presParOf" srcId="{E7F16081-A528-4703-9F21-FF610635E9D2}" destId="{74021BB8-6620-45BC-A323-33ABAAEC94EC}" srcOrd="1" destOrd="0" presId="urn:microsoft.com/office/officeart/2005/8/layout/process4"/>
    <dgm:cxn modelId="{71F7F1A9-7888-4886-9104-4B29CFADB7A7}" type="presParOf" srcId="{E7F16081-A528-4703-9F21-FF610635E9D2}" destId="{720FC506-7925-41B5-B466-FD015CD7B94C}" srcOrd="2" destOrd="0" presId="urn:microsoft.com/office/officeart/2005/8/layout/process4"/>
    <dgm:cxn modelId="{00B1EE70-8E27-4EAC-B4BE-35BEF7494A73}" type="presParOf" srcId="{720FC506-7925-41B5-B466-FD015CD7B94C}" destId="{E18E2100-8DFE-4C43-9F44-13AD57903E6A}" srcOrd="0" destOrd="0" presId="urn:microsoft.com/office/officeart/2005/8/layout/process4"/>
    <dgm:cxn modelId="{13A096D7-63F2-4840-99E0-8C73BCA1F695}" type="presParOf" srcId="{E7F16081-A528-4703-9F21-FF610635E9D2}" destId="{05C90657-5FAC-4220-9ABE-17677B34C9EF}" srcOrd="3" destOrd="0" presId="urn:microsoft.com/office/officeart/2005/8/layout/process4"/>
    <dgm:cxn modelId="{17A17945-48DD-43FE-9FF0-B4884CE7BFB5}" type="presParOf" srcId="{E7F16081-A528-4703-9F21-FF610635E9D2}" destId="{6FFEEDE8-07A6-41E3-9C28-7809E03B7109}" srcOrd="4" destOrd="0" presId="urn:microsoft.com/office/officeart/2005/8/layout/process4"/>
    <dgm:cxn modelId="{99A1E86E-7A12-4408-B01F-482E392EF30D}" type="presParOf" srcId="{6FFEEDE8-07A6-41E3-9C28-7809E03B7109}" destId="{AB9879AD-FF2E-4BC3-B7F1-6E1C688B4E0B}" srcOrd="0" destOrd="0" presId="urn:microsoft.com/office/officeart/2005/8/layout/process4"/>
    <dgm:cxn modelId="{925EC1E0-5A5A-47FA-A7FF-42FEF1D98086}" type="presParOf" srcId="{E7F16081-A528-4703-9F21-FF610635E9D2}" destId="{4B2C845E-A666-4C82-A45C-E455AA17D0F9}" srcOrd="5" destOrd="0" presId="urn:microsoft.com/office/officeart/2005/8/layout/process4"/>
    <dgm:cxn modelId="{F7BFA82A-B8E0-4E72-A3C2-B221074E6BBA}" type="presParOf" srcId="{E7F16081-A528-4703-9F21-FF610635E9D2}" destId="{7578E05E-43AC-40CD-AA6B-C8C20AFF031E}" srcOrd="6" destOrd="0" presId="urn:microsoft.com/office/officeart/2005/8/layout/process4"/>
    <dgm:cxn modelId="{40EBF7E4-4FD1-4ECA-AF38-C5A23B0468AB}" type="presParOf" srcId="{7578E05E-43AC-40CD-AA6B-C8C20AFF031E}" destId="{13F1D08D-AE62-43CC-B687-81878D307DD3}" srcOrd="0" destOrd="0" presId="urn:microsoft.com/office/officeart/2005/8/layout/process4"/>
    <dgm:cxn modelId="{6C51DA23-7A94-4DA3-9260-40DFC53DE608}" type="presParOf" srcId="{E7F16081-A528-4703-9F21-FF610635E9D2}" destId="{15B78FC6-2EE7-4FD8-B8D0-19E1BDF6352B}" srcOrd="7" destOrd="0" presId="urn:microsoft.com/office/officeart/2005/8/layout/process4"/>
    <dgm:cxn modelId="{43F87ACD-E4BF-42B2-BB8E-9EFCD14A35C3}" type="presParOf" srcId="{E7F16081-A528-4703-9F21-FF610635E9D2}" destId="{D9A60825-30D7-4B57-86DC-5C3FF325FE1D}" srcOrd="8" destOrd="0" presId="urn:microsoft.com/office/officeart/2005/8/layout/process4"/>
    <dgm:cxn modelId="{B7B6408F-4ECD-47A5-A2F5-E55D0FD13799}"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2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Builder Navigation</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CRO Headers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Page Building</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Elements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E5E33321-73AC-427D-8766-F9FD5074149F}" type="presOf" srcId="{18896E52-DD45-4023-B78F-DB3551D897DB}" destId="{78ED5F90-7DE3-45DF-B64E-0EFF40AC4075}" srcOrd="0" destOrd="0" presId="urn:microsoft.com/office/officeart/2005/8/layout/process4"/>
    <dgm:cxn modelId="{1C207B0B-E47B-4E6C-9BC0-30EF40996818}" srcId="{9E41FC3B-0967-43F2-95F5-3194B06BDF89}" destId="{861AED36-A195-4E49-9B05-F71B3DB468DF}" srcOrd="1" destOrd="0" parTransId="{FD9F65B2-6716-487B-A07D-F7C781924134}" sibTransId="{0723C997-081E-4FD5-90C8-24BAAB6CAFA3}"/>
    <dgm:cxn modelId="{314CAEEE-4396-4180-B7C5-7F52D166566E}" type="presOf" srcId="{9E41FC3B-0967-43F2-95F5-3194B06BDF89}" destId="{E7F16081-A528-4703-9F21-FF610635E9D2}" srcOrd="0" destOrd="0" presId="urn:microsoft.com/office/officeart/2005/8/layout/process4"/>
    <dgm:cxn modelId="{E3595459-651E-4B0E-BCB9-A8D38B9523F5}" type="presOf" srcId="{861AED36-A195-4E49-9B05-F71B3DB468DF}" destId="{13F1D08D-AE62-43CC-B687-81878D307DD3}" srcOrd="0" destOrd="0" presId="urn:microsoft.com/office/officeart/2005/8/layout/process4"/>
    <dgm:cxn modelId="{428AB247-7EDA-46E5-AA11-1AC3FF59CA5D}" type="presOf" srcId="{838EC071-E7E0-40EB-9BC4-BF8F1617976D}" destId="{AB9879AD-FF2E-4BC3-B7F1-6E1C688B4E0B}" srcOrd="0" destOrd="0" presId="urn:microsoft.com/office/officeart/2005/8/layout/process4"/>
    <dgm:cxn modelId="{BDF14E2E-1E02-4091-98CC-7F57A86C617E}" type="presOf" srcId="{44F1F3A7-A5EF-4287-8B83-960F857A4318}" destId="{E18E2100-8DFE-4C43-9F44-13AD57903E6A}"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78C02D-0A77-4DBD-8492-5941F7DBAB7F}" srcId="{9E41FC3B-0967-43F2-95F5-3194B06BDF89}" destId="{838EC071-E7E0-40EB-9BC4-BF8F1617976D}" srcOrd="2" destOrd="0" parTransId="{356F8BD9-F0AA-43DE-992F-772BB0DF2C52}" sibTransId="{FDA25595-9726-4578-A35A-235939DCBCC2}"/>
    <dgm:cxn modelId="{B7FD1F08-AB0D-4A77-9589-8AFF4C83B58B}" srcId="{9E41FC3B-0967-43F2-95F5-3194B06BDF89}" destId="{44F1F3A7-A5EF-4287-8B83-960F857A4318}" srcOrd="3" destOrd="0" parTransId="{0511AC75-44B9-4151-9792-BC3279784C7E}" sibTransId="{CAC68873-A69D-4723-93CE-224BCC19EF13}"/>
    <dgm:cxn modelId="{89175084-520D-4F40-AC6E-95A4AFD8F8C1}" srcId="{9E41FC3B-0967-43F2-95F5-3194B06BDF89}" destId="{18896E52-DD45-4023-B78F-DB3551D897DB}" srcOrd="4" destOrd="0" parTransId="{C886227A-AA94-48F4-B64D-CEE2D9CA1654}" sibTransId="{0F1E2498-CBBF-4078-97D8-DF71C6778FDC}"/>
    <dgm:cxn modelId="{1738015F-211E-479E-81B9-0EED56A3005B}" type="presOf" srcId="{78B8E9D8-8E5C-4AB3-967B-0B80ABEB5A0D}" destId="{F31DBD4F-D68C-4EC2-814B-CD97EB7412D5}" srcOrd="0" destOrd="0" presId="urn:microsoft.com/office/officeart/2005/8/layout/process4"/>
    <dgm:cxn modelId="{51D06269-12B4-4C3A-9704-FA5749C2DF70}" type="presParOf" srcId="{E7F16081-A528-4703-9F21-FF610635E9D2}" destId="{D96B0F14-A744-4AE0-B851-FC43BDBD9D4D}" srcOrd="0" destOrd="0" presId="urn:microsoft.com/office/officeart/2005/8/layout/process4"/>
    <dgm:cxn modelId="{EA784A1B-4D7A-4909-A608-9F28FBD476B7}" type="presParOf" srcId="{D96B0F14-A744-4AE0-B851-FC43BDBD9D4D}" destId="{78ED5F90-7DE3-45DF-B64E-0EFF40AC4075}" srcOrd="0" destOrd="0" presId="urn:microsoft.com/office/officeart/2005/8/layout/process4"/>
    <dgm:cxn modelId="{B618AA99-B60C-435A-9989-86F7999B6D59}" type="presParOf" srcId="{E7F16081-A528-4703-9F21-FF610635E9D2}" destId="{74021BB8-6620-45BC-A323-33ABAAEC94EC}" srcOrd="1" destOrd="0" presId="urn:microsoft.com/office/officeart/2005/8/layout/process4"/>
    <dgm:cxn modelId="{081A3D5F-1756-4B2C-8F02-86D34E9C784A}" type="presParOf" srcId="{E7F16081-A528-4703-9F21-FF610635E9D2}" destId="{720FC506-7925-41B5-B466-FD015CD7B94C}" srcOrd="2" destOrd="0" presId="urn:microsoft.com/office/officeart/2005/8/layout/process4"/>
    <dgm:cxn modelId="{AFD34DB4-3BD7-48EF-912A-6B2CEEE02C43}" type="presParOf" srcId="{720FC506-7925-41B5-B466-FD015CD7B94C}" destId="{E18E2100-8DFE-4C43-9F44-13AD57903E6A}" srcOrd="0" destOrd="0" presId="urn:microsoft.com/office/officeart/2005/8/layout/process4"/>
    <dgm:cxn modelId="{A77EA429-C389-4334-BC32-3EBE8230E860}" type="presParOf" srcId="{E7F16081-A528-4703-9F21-FF610635E9D2}" destId="{05C90657-5FAC-4220-9ABE-17677B34C9EF}" srcOrd="3" destOrd="0" presId="urn:microsoft.com/office/officeart/2005/8/layout/process4"/>
    <dgm:cxn modelId="{5F2AE21E-C93A-43D5-9806-C14F3E2E8E8B}" type="presParOf" srcId="{E7F16081-A528-4703-9F21-FF610635E9D2}" destId="{6FFEEDE8-07A6-41E3-9C28-7809E03B7109}" srcOrd="4" destOrd="0" presId="urn:microsoft.com/office/officeart/2005/8/layout/process4"/>
    <dgm:cxn modelId="{C121E4E5-3A2E-4900-B98D-FB74C2D3C439}" type="presParOf" srcId="{6FFEEDE8-07A6-41E3-9C28-7809E03B7109}" destId="{AB9879AD-FF2E-4BC3-B7F1-6E1C688B4E0B}" srcOrd="0" destOrd="0" presId="urn:microsoft.com/office/officeart/2005/8/layout/process4"/>
    <dgm:cxn modelId="{8C5E29B9-ED52-44B3-9F37-90B776235AC7}" type="presParOf" srcId="{E7F16081-A528-4703-9F21-FF610635E9D2}" destId="{4B2C845E-A666-4C82-A45C-E455AA17D0F9}" srcOrd="5" destOrd="0" presId="urn:microsoft.com/office/officeart/2005/8/layout/process4"/>
    <dgm:cxn modelId="{359139B6-313D-4EE6-B83B-43199C927CE0}" type="presParOf" srcId="{E7F16081-A528-4703-9F21-FF610635E9D2}" destId="{7578E05E-43AC-40CD-AA6B-C8C20AFF031E}" srcOrd="6" destOrd="0" presId="urn:microsoft.com/office/officeart/2005/8/layout/process4"/>
    <dgm:cxn modelId="{44436B75-6C53-4B03-A6D1-C7752256D85C}" type="presParOf" srcId="{7578E05E-43AC-40CD-AA6B-C8C20AFF031E}" destId="{13F1D08D-AE62-43CC-B687-81878D307DD3}" srcOrd="0" destOrd="0" presId="urn:microsoft.com/office/officeart/2005/8/layout/process4"/>
    <dgm:cxn modelId="{9E43A797-E155-4F88-87E0-336D1B2DAD1E}" type="presParOf" srcId="{E7F16081-A528-4703-9F21-FF610635E9D2}" destId="{15B78FC6-2EE7-4FD8-B8D0-19E1BDF6352B}" srcOrd="7" destOrd="0" presId="urn:microsoft.com/office/officeart/2005/8/layout/process4"/>
    <dgm:cxn modelId="{E944BC92-2C69-4F58-B8E4-7888978E2AB3}" type="presParOf" srcId="{E7F16081-A528-4703-9F21-FF610635E9D2}" destId="{D9A60825-30D7-4B57-86DC-5C3FF325FE1D}" srcOrd="8" destOrd="0" presId="urn:microsoft.com/office/officeart/2005/8/layout/process4"/>
    <dgm:cxn modelId="{755C6656-29B1-49D4-B05C-8D1613B81C87}"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3078C02D-0A77-4DBD-8492-5941F7DBAB7F}" srcId="{9E41FC3B-0967-43F2-95F5-3194B06BDF89}" destId="{838EC071-E7E0-40EB-9BC4-BF8F1617976D}" srcOrd="2" destOrd="0" parTransId="{356F8BD9-F0AA-43DE-992F-772BB0DF2C52}" sibTransId="{FDA25595-9726-4578-A35A-235939DCBCC2}"/>
    <dgm:cxn modelId="{1C207B0B-E47B-4E6C-9BC0-30EF40996818}" srcId="{9E41FC3B-0967-43F2-95F5-3194B06BDF89}" destId="{861AED36-A195-4E49-9B05-F71B3DB468DF}" srcOrd="1" destOrd="0" parTransId="{FD9F65B2-6716-487B-A07D-F7C781924134}" sibTransId="{0723C997-081E-4FD5-90C8-24BAAB6CAFA3}"/>
    <dgm:cxn modelId="{89175084-520D-4F40-AC6E-95A4AFD8F8C1}" srcId="{9E41FC3B-0967-43F2-95F5-3194B06BDF89}" destId="{18896E52-DD45-4023-B78F-DB3551D897DB}" srcOrd="4" destOrd="0" parTransId="{C886227A-AA94-48F4-B64D-CEE2D9CA1654}" sibTransId="{0F1E2498-CBBF-4078-97D8-DF71C6778FDC}"/>
    <dgm:cxn modelId="{1380AEDF-01CA-4096-854E-972A00864079}" type="presOf" srcId="{18896E52-DD45-4023-B78F-DB3551D897DB}" destId="{78ED5F90-7DE3-45DF-B64E-0EFF40AC4075}" srcOrd="0" destOrd="0" presId="urn:microsoft.com/office/officeart/2005/8/layout/process4"/>
    <dgm:cxn modelId="{7C110967-1178-456D-AAD7-806E8A2B206C}" type="presOf" srcId="{838EC071-E7E0-40EB-9BC4-BF8F1617976D}" destId="{AB9879AD-FF2E-4BC3-B7F1-6E1C688B4E0B}"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2AB9DCC3-5FC6-4059-ACFD-98A4DACADBB7}" srcId="{9E41FC3B-0967-43F2-95F5-3194B06BDF89}" destId="{78B8E9D8-8E5C-4AB3-967B-0B80ABEB5A0D}" srcOrd="0" destOrd="0" parTransId="{197AD383-068E-4DBC-8280-F8F8AC06BEDA}" sibTransId="{FD2768BA-5894-4951-B681-86A14D0059F4}"/>
    <dgm:cxn modelId="{E95BB76B-B2FE-4CD6-8746-FDC20501E439}" type="presOf" srcId="{44F1F3A7-A5EF-4287-8B83-960F857A4318}" destId="{E18E2100-8DFE-4C43-9F44-13AD57903E6A}" srcOrd="0" destOrd="0" presId="urn:microsoft.com/office/officeart/2005/8/layout/process4"/>
    <dgm:cxn modelId="{9943C6EF-573E-4F7A-837C-D96608923CA0}" type="presOf" srcId="{9E41FC3B-0967-43F2-95F5-3194B06BDF89}" destId="{E7F16081-A528-4703-9F21-FF610635E9D2}" srcOrd="0" destOrd="0" presId="urn:microsoft.com/office/officeart/2005/8/layout/process4"/>
    <dgm:cxn modelId="{B64128A9-C929-479B-8839-416E0F597F70}" type="presOf" srcId="{78B8E9D8-8E5C-4AB3-967B-0B80ABEB5A0D}" destId="{F31DBD4F-D68C-4EC2-814B-CD97EB7412D5}" srcOrd="0" destOrd="0" presId="urn:microsoft.com/office/officeart/2005/8/layout/process4"/>
    <dgm:cxn modelId="{80007C3C-0A1A-452C-B4AB-DD558A7E9F0A}" type="presOf" srcId="{861AED36-A195-4E49-9B05-F71B3DB468DF}" destId="{13F1D08D-AE62-43CC-B687-81878D307DD3}" srcOrd="0" destOrd="0" presId="urn:microsoft.com/office/officeart/2005/8/layout/process4"/>
    <dgm:cxn modelId="{46657846-4F03-4C5E-B7FC-99AF54456363}" type="presParOf" srcId="{E7F16081-A528-4703-9F21-FF610635E9D2}" destId="{D96B0F14-A744-4AE0-B851-FC43BDBD9D4D}" srcOrd="0" destOrd="0" presId="urn:microsoft.com/office/officeart/2005/8/layout/process4"/>
    <dgm:cxn modelId="{0CB0A6BD-5C0D-4F13-8E13-DE5CAA575FA8}" type="presParOf" srcId="{D96B0F14-A744-4AE0-B851-FC43BDBD9D4D}" destId="{78ED5F90-7DE3-45DF-B64E-0EFF40AC4075}" srcOrd="0" destOrd="0" presId="urn:microsoft.com/office/officeart/2005/8/layout/process4"/>
    <dgm:cxn modelId="{456B8EBC-4D5B-481D-8577-F8127B86B16E}" type="presParOf" srcId="{E7F16081-A528-4703-9F21-FF610635E9D2}" destId="{74021BB8-6620-45BC-A323-33ABAAEC94EC}" srcOrd="1" destOrd="0" presId="urn:microsoft.com/office/officeart/2005/8/layout/process4"/>
    <dgm:cxn modelId="{9D01555B-6EE4-47A0-A197-578E9945EC42}" type="presParOf" srcId="{E7F16081-A528-4703-9F21-FF610635E9D2}" destId="{720FC506-7925-41B5-B466-FD015CD7B94C}" srcOrd="2" destOrd="0" presId="urn:microsoft.com/office/officeart/2005/8/layout/process4"/>
    <dgm:cxn modelId="{8FAFC5D9-04AF-4F84-A2D2-F0764493AE01}" type="presParOf" srcId="{720FC506-7925-41B5-B466-FD015CD7B94C}" destId="{E18E2100-8DFE-4C43-9F44-13AD57903E6A}" srcOrd="0" destOrd="0" presId="urn:microsoft.com/office/officeart/2005/8/layout/process4"/>
    <dgm:cxn modelId="{9080340A-688F-4487-A5CC-68DE161D2C07}" type="presParOf" srcId="{E7F16081-A528-4703-9F21-FF610635E9D2}" destId="{05C90657-5FAC-4220-9ABE-17677B34C9EF}" srcOrd="3" destOrd="0" presId="urn:microsoft.com/office/officeart/2005/8/layout/process4"/>
    <dgm:cxn modelId="{869A1003-6C78-470C-994B-3661F11BEA40}" type="presParOf" srcId="{E7F16081-A528-4703-9F21-FF610635E9D2}" destId="{6FFEEDE8-07A6-41E3-9C28-7809E03B7109}" srcOrd="4" destOrd="0" presId="urn:microsoft.com/office/officeart/2005/8/layout/process4"/>
    <dgm:cxn modelId="{DF584EFD-348C-4833-8363-07439D34358C}" type="presParOf" srcId="{6FFEEDE8-07A6-41E3-9C28-7809E03B7109}" destId="{AB9879AD-FF2E-4BC3-B7F1-6E1C688B4E0B}" srcOrd="0" destOrd="0" presId="urn:microsoft.com/office/officeart/2005/8/layout/process4"/>
    <dgm:cxn modelId="{CF5AB302-9A8A-4EFE-8A6B-110F3F4851B3}" type="presParOf" srcId="{E7F16081-A528-4703-9F21-FF610635E9D2}" destId="{4B2C845E-A666-4C82-A45C-E455AA17D0F9}" srcOrd="5" destOrd="0" presId="urn:microsoft.com/office/officeart/2005/8/layout/process4"/>
    <dgm:cxn modelId="{5EB4917D-92EF-414E-BB34-C5A41D063405}" type="presParOf" srcId="{E7F16081-A528-4703-9F21-FF610635E9D2}" destId="{7578E05E-43AC-40CD-AA6B-C8C20AFF031E}" srcOrd="6" destOrd="0" presId="urn:microsoft.com/office/officeart/2005/8/layout/process4"/>
    <dgm:cxn modelId="{F505C421-B33B-4D76-AA6B-78480C846B9B}" type="presParOf" srcId="{7578E05E-43AC-40CD-AA6B-C8C20AFF031E}" destId="{13F1D08D-AE62-43CC-B687-81878D307DD3}" srcOrd="0" destOrd="0" presId="urn:microsoft.com/office/officeart/2005/8/layout/process4"/>
    <dgm:cxn modelId="{61EE39CE-AEEA-4256-92E3-577D4F7DB189}" type="presParOf" srcId="{E7F16081-A528-4703-9F21-FF610635E9D2}" destId="{15B78FC6-2EE7-4FD8-B8D0-19E1BDF6352B}" srcOrd="7" destOrd="0" presId="urn:microsoft.com/office/officeart/2005/8/layout/process4"/>
    <dgm:cxn modelId="{B60D18BB-A4C0-4EC5-92A6-88543BCA7B6C}" type="presParOf" srcId="{E7F16081-A528-4703-9F21-FF610635E9D2}" destId="{D9A60825-30D7-4B57-86DC-5C3FF325FE1D}" srcOrd="8" destOrd="0" presId="urn:microsoft.com/office/officeart/2005/8/layout/process4"/>
    <dgm:cxn modelId="{0C3BAB05-EC76-4174-8387-BB9CF5E378E0}"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89175084-520D-4F40-AC6E-95A4AFD8F8C1}" srcId="{9E41FC3B-0967-43F2-95F5-3194B06BDF89}" destId="{18896E52-DD45-4023-B78F-DB3551D897DB}" srcOrd="4" destOrd="0" parTransId="{C886227A-AA94-48F4-B64D-CEE2D9CA1654}" sibTransId="{0F1E2498-CBBF-4078-97D8-DF71C6778FDC}"/>
    <dgm:cxn modelId="{DFCDFEE1-BAA9-4DE9-81BA-9F7BDCC207B5}" type="presOf" srcId="{861AED36-A195-4E49-9B05-F71B3DB468DF}" destId="{13F1D08D-AE62-43CC-B687-81878D307DD3}" srcOrd="0" destOrd="0" presId="urn:microsoft.com/office/officeart/2005/8/layout/process4"/>
    <dgm:cxn modelId="{16A107BF-BDD7-4ABD-8326-F9EBBD8C0F9B}" type="presOf" srcId="{838EC071-E7E0-40EB-9BC4-BF8F1617976D}" destId="{AB9879AD-FF2E-4BC3-B7F1-6E1C688B4E0B}" srcOrd="0" destOrd="0" presId="urn:microsoft.com/office/officeart/2005/8/layout/process4"/>
    <dgm:cxn modelId="{34150963-4055-4030-BEA6-5DCE3518BB40}" type="presOf" srcId="{18896E52-DD45-4023-B78F-DB3551D897DB}" destId="{78ED5F90-7DE3-45DF-B64E-0EFF40AC4075}"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73BC4591-8CE2-49C7-B87A-1A8B354A6EBB}" type="presOf" srcId="{9E41FC3B-0967-43F2-95F5-3194B06BDF89}" destId="{E7F16081-A528-4703-9F21-FF610635E9D2}" srcOrd="0" destOrd="0" presId="urn:microsoft.com/office/officeart/2005/8/layout/process4"/>
    <dgm:cxn modelId="{1C207B0B-E47B-4E6C-9BC0-30EF40996818}" srcId="{9E41FC3B-0967-43F2-95F5-3194B06BDF89}" destId="{861AED36-A195-4E49-9B05-F71B3DB468DF}" srcOrd="1" destOrd="0" parTransId="{FD9F65B2-6716-487B-A07D-F7C781924134}" sibTransId="{0723C997-081E-4FD5-90C8-24BAAB6CAFA3}"/>
    <dgm:cxn modelId="{3078C02D-0A77-4DBD-8492-5941F7DBAB7F}" srcId="{9E41FC3B-0967-43F2-95F5-3194B06BDF89}" destId="{838EC071-E7E0-40EB-9BC4-BF8F1617976D}" srcOrd="2" destOrd="0" parTransId="{356F8BD9-F0AA-43DE-992F-772BB0DF2C52}" sibTransId="{FDA25595-9726-4578-A35A-235939DCBCC2}"/>
    <dgm:cxn modelId="{EF28F69A-037D-4914-98F4-32A26ACA950B}" type="presOf" srcId="{44F1F3A7-A5EF-4287-8B83-960F857A4318}" destId="{E18E2100-8DFE-4C43-9F44-13AD57903E6A}" srcOrd="0" destOrd="0" presId="urn:microsoft.com/office/officeart/2005/8/layout/process4"/>
    <dgm:cxn modelId="{DBBB187B-D29E-4D8D-BC92-E8747D29BF40}" type="presOf" srcId="{78B8E9D8-8E5C-4AB3-967B-0B80ABEB5A0D}" destId="{F31DBD4F-D68C-4EC2-814B-CD97EB7412D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6B886F56-A531-42F0-B86C-54D07FAA6B21}" type="presParOf" srcId="{E7F16081-A528-4703-9F21-FF610635E9D2}" destId="{D96B0F14-A744-4AE0-B851-FC43BDBD9D4D}" srcOrd="0" destOrd="0" presId="urn:microsoft.com/office/officeart/2005/8/layout/process4"/>
    <dgm:cxn modelId="{74F4ACB6-ECF2-48BA-AD80-67E9C76BB31C}" type="presParOf" srcId="{D96B0F14-A744-4AE0-B851-FC43BDBD9D4D}" destId="{78ED5F90-7DE3-45DF-B64E-0EFF40AC4075}" srcOrd="0" destOrd="0" presId="urn:microsoft.com/office/officeart/2005/8/layout/process4"/>
    <dgm:cxn modelId="{E7D01E19-7C2C-4CB3-8891-419A485169A8}" type="presParOf" srcId="{E7F16081-A528-4703-9F21-FF610635E9D2}" destId="{74021BB8-6620-45BC-A323-33ABAAEC94EC}" srcOrd="1" destOrd="0" presId="urn:microsoft.com/office/officeart/2005/8/layout/process4"/>
    <dgm:cxn modelId="{5BF54DAB-8AE4-4798-962E-BA43F954F911}" type="presParOf" srcId="{E7F16081-A528-4703-9F21-FF610635E9D2}" destId="{720FC506-7925-41B5-B466-FD015CD7B94C}" srcOrd="2" destOrd="0" presId="urn:microsoft.com/office/officeart/2005/8/layout/process4"/>
    <dgm:cxn modelId="{4F68BA0C-2CFF-473C-9456-4D2B4CA91D7B}" type="presParOf" srcId="{720FC506-7925-41B5-B466-FD015CD7B94C}" destId="{E18E2100-8DFE-4C43-9F44-13AD57903E6A}" srcOrd="0" destOrd="0" presId="urn:microsoft.com/office/officeart/2005/8/layout/process4"/>
    <dgm:cxn modelId="{4E353F0D-1C9F-4DF8-8B18-A32EF6DBB93B}" type="presParOf" srcId="{E7F16081-A528-4703-9F21-FF610635E9D2}" destId="{05C90657-5FAC-4220-9ABE-17677B34C9EF}" srcOrd="3" destOrd="0" presId="urn:microsoft.com/office/officeart/2005/8/layout/process4"/>
    <dgm:cxn modelId="{7513504E-2350-4BE4-A16E-B3D70624178A}" type="presParOf" srcId="{E7F16081-A528-4703-9F21-FF610635E9D2}" destId="{6FFEEDE8-07A6-41E3-9C28-7809E03B7109}" srcOrd="4" destOrd="0" presId="urn:microsoft.com/office/officeart/2005/8/layout/process4"/>
    <dgm:cxn modelId="{EE557B98-F7D0-4B67-91FC-78F0188743EE}" type="presParOf" srcId="{6FFEEDE8-07A6-41E3-9C28-7809E03B7109}" destId="{AB9879AD-FF2E-4BC3-B7F1-6E1C688B4E0B}" srcOrd="0" destOrd="0" presId="urn:microsoft.com/office/officeart/2005/8/layout/process4"/>
    <dgm:cxn modelId="{4F9D15A0-AD38-4A0B-ADCC-42ECCB19E4C4}" type="presParOf" srcId="{E7F16081-A528-4703-9F21-FF610635E9D2}" destId="{4B2C845E-A666-4C82-A45C-E455AA17D0F9}" srcOrd="5" destOrd="0" presId="urn:microsoft.com/office/officeart/2005/8/layout/process4"/>
    <dgm:cxn modelId="{AAEE9C49-6077-4036-8B07-A35D60EFCBC5}" type="presParOf" srcId="{E7F16081-A528-4703-9F21-FF610635E9D2}" destId="{7578E05E-43AC-40CD-AA6B-C8C20AFF031E}" srcOrd="6" destOrd="0" presId="urn:microsoft.com/office/officeart/2005/8/layout/process4"/>
    <dgm:cxn modelId="{40F8C245-45E2-461E-B6B2-9F961D9B4141}" type="presParOf" srcId="{7578E05E-43AC-40CD-AA6B-C8C20AFF031E}" destId="{13F1D08D-AE62-43CC-B687-81878D307DD3}" srcOrd="0" destOrd="0" presId="urn:microsoft.com/office/officeart/2005/8/layout/process4"/>
    <dgm:cxn modelId="{84090D72-AE28-4DB2-B589-95B376EAC62E}" type="presParOf" srcId="{E7F16081-A528-4703-9F21-FF610635E9D2}" destId="{15B78FC6-2EE7-4FD8-B8D0-19E1BDF6352B}" srcOrd="7" destOrd="0" presId="urn:microsoft.com/office/officeart/2005/8/layout/process4"/>
    <dgm:cxn modelId="{3064F71A-9F63-47E6-9085-AB25423CE998}" type="presParOf" srcId="{E7F16081-A528-4703-9F21-FF610635E9D2}" destId="{D9A60825-30D7-4B57-86DC-5C3FF325FE1D}" srcOrd="8" destOrd="0" presId="urn:microsoft.com/office/officeart/2005/8/layout/process4"/>
    <dgm:cxn modelId="{41F84332-CFB9-4209-82E6-205907BD00D8}"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89175084-520D-4F40-AC6E-95A4AFD8F8C1}" srcId="{9E41FC3B-0967-43F2-95F5-3194B06BDF89}" destId="{18896E52-DD45-4023-B78F-DB3551D897DB}" srcOrd="4" destOrd="0" parTransId="{C886227A-AA94-48F4-B64D-CEE2D9CA1654}" sibTransId="{0F1E2498-CBBF-4078-97D8-DF71C6778FDC}"/>
    <dgm:cxn modelId="{6395D51C-3601-447D-9A37-3218AE5D6290}" type="presOf" srcId="{861AED36-A195-4E49-9B05-F71B3DB468DF}" destId="{13F1D08D-AE62-43CC-B687-81878D307DD3}"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1C207B0B-E47B-4E6C-9BC0-30EF40996818}" srcId="{9E41FC3B-0967-43F2-95F5-3194B06BDF89}" destId="{861AED36-A195-4E49-9B05-F71B3DB468DF}" srcOrd="1" destOrd="0" parTransId="{FD9F65B2-6716-487B-A07D-F7C781924134}" sibTransId="{0723C997-081E-4FD5-90C8-24BAAB6CAFA3}"/>
    <dgm:cxn modelId="{3078C02D-0A77-4DBD-8492-5941F7DBAB7F}" srcId="{9E41FC3B-0967-43F2-95F5-3194B06BDF89}" destId="{838EC071-E7E0-40EB-9BC4-BF8F1617976D}" srcOrd="2" destOrd="0" parTransId="{356F8BD9-F0AA-43DE-992F-772BB0DF2C52}" sibTransId="{FDA25595-9726-4578-A35A-235939DCBCC2}"/>
    <dgm:cxn modelId="{2C9877D6-E30E-4DA5-AD1E-6B05C22428FD}" type="presOf" srcId="{44F1F3A7-A5EF-4287-8B83-960F857A4318}" destId="{E18E2100-8DFE-4C43-9F44-13AD57903E6A}" srcOrd="0" destOrd="0" presId="urn:microsoft.com/office/officeart/2005/8/layout/process4"/>
    <dgm:cxn modelId="{26BFD0BC-7D02-46AC-9656-7EE997ADB8C7}" type="presOf" srcId="{18896E52-DD45-4023-B78F-DB3551D897DB}" destId="{78ED5F90-7DE3-45DF-B64E-0EFF40AC4075}" srcOrd="0" destOrd="0" presId="urn:microsoft.com/office/officeart/2005/8/layout/process4"/>
    <dgm:cxn modelId="{7B54276E-1A85-44D9-B590-F00EC606782C}" type="presOf" srcId="{78B8E9D8-8E5C-4AB3-967B-0B80ABEB5A0D}" destId="{F31DBD4F-D68C-4EC2-814B-CD97EB7412D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C266D206-B9F6-49C4-A9CA-34D038E9F0D9}" type="presOf" srcId="{9E41FC3B-0967-43F2-95F5-3194B06BDF89}" destId="{E7F16081-A528-4703-9F21-FF610635E9D2}" srcOrd="0" destOrd="0" presId="urn:microsoft.com/office/officeart/2005/8/layout/process4"/>
    <dgm:cxn modelId="{31A8026A-E68C-4FFF-9F27-8CC05CDBD4CD}" type="presOf" srcId="{838EC071-E7E0-40EB-9BC4-BF8F1617976D}" destId="{AB9879AD-FF2E-4BC3-B7F1-6E1C688B4E0B}" srcOrd="0" destOrd="0" presId="urn:microsoft.com/office/officeart/2005/8/layout/process4"/>
    <dgm:cxn modelId="{E93D95BE-F880-4BBB-A4E4-95FC38B616AB}" type="presParOf" srcId="{E7F16081-A528-4703-9F21-FF610635E9D2}" destId="{D96B0F14-A744-4AE0-B851-FC43BDBD9D4D}" srcOrd="0" destOrd="0" presId="urn:microsoft.com/office/officeart/2005/8/layout/process4"/>
    <dgm:cxn modelId="{0D6F2FB4-EF3C-4BE9-8DCB-CEB675E49FC3}" type="presParOf" srcId="{D96B0F14-A744-4AE0-B851-FC43BDBD9D4D}" destId="{78ED5F90-7DE3-45DF-B64E-0EFF40AC4075}" srcOrd="0" destOrd="0" presId="urn:microsoft.com/office/officeart/2005/8/layout/process4"/>
    <dgm:cxn modelId="{B25B90ED-D421-47F3-AD1C-A48A98B9AB52}" type="presParOf" srcId="{E7F16081-A528-4703-9F21-FF610635E9D2}" destId="{74021BB8-6620-45BC-A323-33ABAAEC94EC}" srcOrd="1" destOrd="0" presId="urn:microsoft.com/office/officeart/2005/8/layout/process4"/>
    <dgm:cxn modelId="{2E6B3293-F94F-41A8-828F-F371CEE22985}" type="presParOf" srcId="{E7F16081-A528-4703-9F21-FF610635E9D2}" destId="{720FC506-7925-41B5-B466-FD015CD7B94C}" srcOrd="2" destOrd="0" presId="urn:microsoft.com/office/officeart/2005/8/layout/process4"/>
    <dgm:cxn modelId="{86E837AC-FC3F-4ED1-8BEB-A9D05B1FE698}" type="presParOf" srcId="{720FC506-7925-41B5-B466-FD015CD7B94C}" destId="{E18E2100-8DFE-4C43-9F44-13AD57903E6A}" srcOrd="0" destOrd="0" presId="urn:microsoft.com/office/officeart/2005/8/layout/process4"/>
    <dgm:cxn modelId="{54534481-5991-4EDF-97BE-05F46F65F2DA}" type="presParOf" srcId="{E7F16081-A528-4703-9F21-FF610635E9D2}" destId="{05C90657-5FAC-4220-9ABE-17677B34C9EF}" srcOrd="3" destOrd="0" presId="urn:microsoft.com/office/officeart/2005/8/layout/process4"/>
    <dgm:cxn modelId="{58933782-D767-42E6-9EC9-A1304358D513}" type="presParOf" srcId="{E7F16081-A528-4703-9F21-FF610635E9D2}" destId="{6FFEEDE8-07A6-41E3-9C28-7809E03B7109}" srcOrd="4" destOrd="0" presId="urn:microsoft.com/office/officeart/2005/8/layout/process4"/>
    <dgm:cxn modelId="{600F5933-695A-4700-BC50-2ED1FC3DE7AA}" type="presParOf" srcId="{6FFEEDE8-07A6-41E3-9C28-7809E03B7109}" destId="{AB9879AD-FF2E-4BC3-B7F1-6E1C688B4E0B}" srcOrd="0" destOrd="0" presId="urn:microsoft.com/office/officeart/2005/8/layout/process4"/>
    <dgm:cxn modelId="{186938EB-EEBD-4F03-AB08-397D17F15A64}" type="presParOf" srcId="{E7F16081-A528-4703-9F21-FF610635E9D2}" destId="{4B2C845E-A666-4C82-A45C-E455AA17D0F9}" srcOrd="5" destOrd="0" presId="urn:microsoft.com/office/officeart/2005/8/layout/process4"/>
    <dgm:cxn modelId="{1A18D380-ACCF-46B2-9104-2DFE6E151415}" type="presParOf" srcId="{E7F16081-A528-4703-9F21-FF610635E9D2}" destId="{7578E05E-43AC-40CD-AA6B-C8C20AFF031E}" srcOrd="6" destOrd="0" presId="urn:microsoft.com/office/officeart/2005/8/layout/process4"/>
    <dgm:cxn modelId="{29D9E0C6-9031-4F50-8996-392E0059CCAD}" type="presParOf" srcId="{7578E05E-43AC-40CD-AA6B-C8C20AFF031E}" destId="{13F1D08D-AE62-43CC-B687-81878D307DD3}" srcOrd="0" destOrd="0" presId="urn:microsoft.com/office/officeart/2005/8/layout/process4"/>
    <dgm:cxn modelId="{9AD16E20-3882-4C6B-AA51-C9759DB5F822}" type="presParOf" srcId="{E7F16081-A528-4703-9F21-FF610635E9D2}" destId="{15B78FC6-2EE7-4FD8-B8D0-19E1BDF6352B}" srcOrd="7" destOrd="0" presId="urn:microsoft.com/office/officeart/2005/8/layout/process4"/>
    <dgm:cxn modelId="{D2715A9F-1099-464C-AB02-D88B462B4095}" type="presParOf" srcId="{E7F16081-A528-4703-9F21-FF610635E9D2}" destId="{D9A60825-30D7-4B57-86DC-5C3FF325FE1D}" srcOrd="8" destOrd="0" presId="urn:microsoft.com/office/officeart/2005/8/layout/process4"/>
    <dgm:cxn modelId="{F02EF646-F2C9-4E54-A615-AE78AC47D92E}"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3078C02D-0A77-4DBD-8492-5941F7DBAB7F}" srcId="{9E41FC3B-0967-43F2-95F5-3194B06BDF89}" destId="{838EC071-E7E0-40EB-9BC4-BF8F1617976D}" srcOrd="2" destOrd="0" parTransId="{356F8BD9-F0AA-43DE-992F-772BB0DF2C52}" sibTransId="{FDA25595-9726-4578-A35A-235939DCBCC2}"/>
    <dgm:cxn modelId="{1C207B0B-E47B-4E6C-9BC0-30EF40996818}" srcId="{9E41FC3B-0967-43F2-95F5-3194B06BDF89}" destId="{861AED36-A195-4E49-9B05-F71B3DB468DF}" srcOrd="1" destOrd="0" parTransId="{FD9F65B2-6716-487B-A07D-F7C781924134}" sibTransId="{0723C997-081E-4FD5-90C8-24BAAB6CAFA3}"/>
    <dgm:cxn modelId="{89175084-520D-4F40-AC6E-95A4AFD8F8C1}" srcId="{9E41FC3B-0967-43F2-95F5-3194B06BDF89}" destId="{18896E52-DD45-4023-B78F-DB3551D897DB}" srcOrd="4" destOrd="0" parTransId="{C886227A-AA94-48F4-B64D-CEE2D9CA1654}" sibTransId="{0F1E2498-CBBF-4078-97D8-DF71C6778FDC}"/>
    <dgm:cxn modelId="{B7FD1F08-AB0D-4A77-9589-8AFF4C83B58B}" srcId="{9E41FC3B-0967-43F2-95F5-3194B06BDF89}" destId="{44F1F3A7-A5EF-4287-8B83-960F857A4318}" srcOrd="3" destOrd="0" parTransId="{0511AC75-44B9-4151-9792-BC3279784C7E}" sibTransId="{CAC68873-A69D-4723-93CE-224BCC19EF13}"/>
    <dgm:cxn modelId="{C72121B5-21F0-4903-A16B-C082BFDC1AF4}" type="presOf" srcId="{78B8E9D8-8E5C-4AB3-967B-0B80ABEB5A0D}" destId="{F31DBD4F-D68C-4EC2-814B-CD97EB7412D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4F00F163-6708-4D51-90F8-D0B5A2A338B7}" type="presOf" srcId="{9E41FC3B-0967-43F2-95F5-3194B06BDF89}" destId="{E7F16081-A528-4703-9F21-FF610635E9D2}" srcOrd="0" destOrd="0" presId="urn:microsoft.com/office/officeart/2005/8/layout/process4"/>
    <dgm:cxn modelId="{314A8BA8-7123-42DC-B808-65B15B1E9B60}" type="presOf" srcId="{44F1F3A7-A5EF-4287-8B83-960F857A4318}" destId="{E18E2100-8DFE-4C43-9F44-13AD57903E6A}" srcOrd="0" destOrd="0" presId="urn:microsoft.com/office/officeart/2005/8/layout/process4"/>
    <dgm:cxn modelId="{C98508E1-5214-4E10-8205-8316A8855C25}" type="presOf" srcId="{18896E52-DD45-4023-B78F-DB3551D897DB}" destId="{78ED5F90-7DE3-45DF-B64E-0EFF40AC4075}" srcOrd="0" destOrd="0" presId="urn:microsoft.com/office/officeart/2005/8/layout/process4"/>
    <dgm:cxn modelId="{23D4609C-5F5A-4484-A6ED-94B5B4DC5B7D}" type="presOf" srcId="{838EC071-E7E0-40EB-9BC4-BF8F1617976D}" destId="{AB9879AD-FF2E-4BC3-B7F1-6E1C688B4E0B}" srcOrd="0" destOrd="0" presId="urn:microsoft.com/office/officeart/2005/8/layout/process4"/>
    <dgm:cxn modelId="{AFFC0C1E-7017-45C2-B212-82CCC32E1BC1}" type="presOf" srcId="{861AED36-A195-4E49-9B05-F71B3DB468DF}" destId="{13F1D08D-AE62-43CC-B687-81878D307DD3}" srcOrd="0" destOrd="0" presId="urn:microsoft.com/office/officeart/2005/8/layout/process4"/>
    <dgm:cxn modelId="{86BB3E5D-BACF-41DE-AD7E-AE46A5C463EB}" type="presParOf" srcId="{E7F16081-A528-4703-9F21-FF610635E9D2}" destId="{D96B0F14-A744-4AE0-B851-FC43BDBD9D4D}" srcOrd="0" destOrd="0" presId="urn:microsoft.com/office/officeart/2005/8/layout/process4"/>
    <dgm:cxn modelId="{16337B0B-4968-4659-AE1C-2E806F265C0E}" type="presParOf" srcId="{D96B0F14-A744-4AE0-B851-FC43BDBD9D4D}" destId="{78ED5F90-7DE3-45DF-B64E-0EFF40AC4075}" srcOrd="0" destOrd="0" presId="urn:microsoft.com/office/officeart/2005/8/layout/process4"/>
    <dgm:cxn modelId="{472DFCC5-DA74-4E5C-9638-6273FEB553B7}" type="presParOf" srcId="{E7F16081-A528-4703-9F21-FF610635E9D2}" destId="{74021BB8-6620-45BC-A323-33ABAAEC94EC}" srcOrd="1" destOrd="0" presId="urn:microsoft.com/office/officeart/2005/8/layout/process4"/>
    <dgm:cxn modelId="{6BBA18B8-471D-447A-B688-6F8D9AAD08B4}" type="presParOf" srcId="{E7F16081-A528-4703-9F21-FF610635E9D2}" destId="{720FC506-7925-41B5-B466-FD015CD7B94C}" srcOrd="2" destOrd="0" presId="urn:microsoft.com/office/officeart/2005/8/layout/process4"/>
    <dgm:cxn modelId="{509B09A9-1B2B-494A-BE8D-237316EC9C56}" type="presParOf" srcId="{720FC506-7925-41B5-B466-FD015CD7B94C}" destId="{E18E2100-8DFE-4C43-9F44-13AD57903E6A}" srcOrd="0" destOrd="0" presId="urn:microsoft.com/office/officeart/2005/8/layout/process4"/>
    <dgm:cxn modelId="{19FCDF5A-208D-4D1A-B1FF-2238D41A3AFB}" type="presParOf" srcId="{E7F16081-A528-4703-9F21-FF610635E9D2}" destId="{05C90657-5FAC-4220-9ABE-17677B34C9EF}" srcOrd="3" destOrd="0" presId="urn:microsoft.com/office/officeart/2005/8/layout/process4"/>
    <dgm:cxn modelId="{A54A723D-4410-483B-AD18-61A76691F140}" type="presParOf" srcId="{E7F16081-A528-4703-9F21-FF610635E9D2}" destId="{6FFEEDE8-07A6-41E3-9C28-7809E03B7109}" srcOrd="4" destOrd="0" presId="urn:microsoft.com/office/officeart/2005/8/layout/process4"/>
    <dgm:cxn modelId="{AEF99140-5E3B-4022-8BAF-956EC3A2BEFE}" type="presParOf" srcId="{6FFEEDE8-07A6-41E3-9C28-7809E03B7109}" destId="{AB9879AD-FF2E-4BC3-B7F1-6E1C688B4E0B}" srcOrd="0" destOrd="0" presId="urn:microsoft.com/office/officeart/2005/8/layout/process4"/>
    <dgm:cxn modelId="{F5E0ECF3-3194-4E2D-8A99-40867183C77D}" type="presParOf" srcId="{E7F16081-A528-4703-9F21-FF610635E9D2}" destId="{4B2C845E-A666-4C82-A45C-E455AA17D0F9}" srcOrd="5" destOrd="0" presId="urn:microsoft.com/office/officeart/2005/8/layout/process4"/>
    <dgm:cxn modelId="{BF398272-992F-4C2D-86F8-2240A4F55CF0}" type="presParOf" srcId="{E7F16081-A528-4703-9F21-FF610635E9D2}" destId="{7578E05E-43AC-40CD-AA6B-C8C20AFF031E}" srcOrd="6" destOrd="0" presId="urn:microsoft.com/office/officeart/2005/8/layout/process4"/>
    <dgm:cxn modelId="{9BEEB607-BD04-4EC8-A559-20DCF5B03451}" type="presParOf" srcId="{7578E05E-43AC-40CD-AA6B-C8C20AFF031E}" destId="{13F1D08D-AE62-43CC-B687-81878D307DD3}" srcOrd="0" destOrd="0" presId="urn:microsoft.com/office/officeart/2005/8/layout/process4"/>
    <dgm:cxn modelId="{17EBEBDE-7CF0-40B1-B197-AB16E9AE6DCB}" type="presParOf" srcId="{E7F16081-A528-4703-9F21-FF610635E9D2}" destId="{15B78FC6-2EE7-4FD8-B8D0-19E1BDF6352B}" srcOrd="7" destOrd="0" presId="urn:microsoft.com/office/officeart/2005/8/layout/process4"/>
    <dgm:cxn modelId="{1B5B49F0-85F1-45A7-96F4-A5A9D90A1623}" type="presParOf" srcId="{E7F16081-A528-4703-9F21-FF610635E9D2}" destId="{D9A60825-30D7-4B57-86DC-5C3FF325FE1D}" srcOrd="8" destOrd="0" presId="urn:microsoft.com/office/officeart/2005/8/layout/process4"/>
    <dgm:cxn modelId="{1C30A440-B3BE-48CE-8941-0BF31B94ED29}"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1C207B0B-E47B-4E6C-9BC0-30EF40996818}" srcId="{9E41FC3B-0967-43F2-95F5-3194B06BDF89}" destId="{861AED36-A195-4E49-9B05-F71B3DB468DF}" srcOrd="1" destOrd="0" parTransId="{FD9F65B2-6716-487B-A07D-F7C781924134}" sibTransId="{0723C997-081E-4FD5-90C8-24BAAB6CAFA3}"/>
    <dgm:cxn modelId="{BD8C4D62-6653-4864-B147-D8228522A6F8}" type="presOf" srcId="{44F1F3A7-A5EF-4287-8B83-960F857A4318}" destId="{E18E2100-8DFE-4C43-9F44-13AD57903E6A}" srcOrd="0" destOrd="0" presId="urn:microsoft.com/office/officeart/2005/8/layout/process4"/>
    <dgm:cxn modelId="{E944CFAF-0C01-4224-BC66-DA3F55027064}" type="presOf" srcId="{9E41FC3B-0967-43F2-95F5-3194B06BDF89}" destId="{E7F16081-A528-4703-9F21-FF610635E9D2}" srcOrd="0" destOrd="0" presId="urn:microsoft.com/office/officeart/2005/8/layout/process4"/>
    <dgm:cxn modelId="{D76D0067-338D-41DD-B771-5B28AA2325CF}" type="presOf" srcId="{861AED36-A195-4E49-9B05-F71B3DB468DF}" destId="{13F1D08D-AE62-43CC-B687-81878D307DD3}"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78C02D-0A77-4DBD-8492-5941F7DBAB7F}" srcId="{9E41FC3B-0967-43F2-95F5-3194B06BDF89}" destId="{838EC071-E7E0-40EB-9BC4-BF8F1617976D}" srcOrd="2" destOrd="0" parTransId="{356F8BD9-F0AA-43DE-992F-772BB0DF2C52}" sibTransId="{FDA25595-9726-4578-A35A-235939DCBCC2}"/>
    <dgm:cxn modelId="{B7FD1F08-AB0D-4A77-9589-8AFF4C83B58B}" srcId="{9E41FC3B-0967-43F2-95F5-3194B06BDF89}" destId="{44F1F3A7-A5EF-4287-8B83-960F857A4318}" srcOrd="3" destOrd="0" parTransId="{0511AC75-44B9-4151-9792-BC3279784C7E}" sibTransId="{CAC68873-A69D-4723-93CE-224BCC19EF13}"/>
    <dgm:cxn modelId="{523FFA25-D2BC-41D5-A091-A3163926CD99}" type="presOf" srcId="{18896E52-DD45-4023-B78F-DB3551D897DB}" destId="{78ED5F90-7DE3-45DF-B64E-0EFF40AC4075}" srcOrd="0" destOrd="0" presId="urn:microsoft.com/office/officeart/2005/8/layout/process4"/>
    <dgm:cxn modelId="{89175084-520D-4F40-AC6E-95A4AFD8F8C1}" srcId="{9E41FC3B-0967-43F2-95F5-3194B06BDF89}" destId="{18896E52-DD45-4023-B78F-DB3551D897DB}" srcOrd="4" destOrd="0" parTransId="{C886227A-AA94-48F4-B64D-CEE2D9CA1654}" sibTransId="{0F1E2498-CBBF-4078-97D8-DF71C6778FDC}"/>
    <dgm:cxn modelId="{E2E8D8B6-E302-4A7D-9848-886FB61A94FB}" type="presOf" srcId="{78B8E9D8-8E5C-4AB3-967B-0B80ABEB5A0D}" destId="{F31DBD4F-D68C-4EC2-814B-CD97EB7412D5}" srcOrd="0" destOrd="0" presId="urn:microsoft.com/office/officeart/2005/8/layout/process4"/>
    <dgm:cxn modelId="{ABBA8E64-B0AD-4101-AB19-7E2FBAE50310}" type="presOf" srcId="{838EC071-E7E0-40EB-9BC4-BF8F1617976D}" destId="{AB9879AD-FF2E-4BC3-B7F1-6E1C688B4E0B}" srcOrd="0" destOrd="0" presId="urn:microsoft.com/office/officeart/2005/8/layout/process4"/>
    <dgm:cxn modelId="{655BC89D-1B03-4528-8BB0-092C638C1C68}" type="presParOf" srcId="{E7F16081-A528-4703-9F21-FF610635E9D2}" destId="{D96B0F14-A744-4AE0-B851-FC43BDBD9D4D}" srcOrd="0" destOrd="0" presId="urn:microsoft.com/office/officeart/2005/8/layout/process4"/>
    <dgm:cxn modelId="{AE93B877-E910-4686-83DF-6F45735970E0}" type="presParOf" srcId="{D96B0F14-A744-4AE0-B851-FC43BDBD9D4D}" destId="{78ED5F90-7DE3-45DF-B64E-0EFF40AC4075}" srcOrd="0" destOrd="0" presId="urn:microsoft.com/office/officeart/2005/8/layout/process4"/>
    <dgm:cxn modelId="{D16E9003-64CE-4BC7-A5F1-41FA27068761}" type="presParOf" srcId="{E7F16081-A528-4703-9F21-FF610635E9D2}" destId="{74021BB8-6620-45BC-A323-33ABAAEC94EC}" srcOrd="1" destOrd="0" presId="urn:microsoft.com/office/officeart/2005/8/layout/process4"/>
    <dgm:cxn modelId="{E6AD3506-B09C-4AF1-92EE-9152E6ED7EAC}" type="presParOf" srcId="{E7F16081-A528-4703-9F21-FF610635E9D2}" destId="{720FC506-7925-41B5-B466-FD015CD7B94C}" srcOrd="2" destOrd="0" presId="urn:microsoft.com/office/officeart/2005/8/layout/process4"/>
    <dgm:cxn modelId="{7BD5362E-FC83-4F4E-8870-C006C534B54A}" type="presParOf" srcId="{720FC506-7925-41B5-B466-FD015CD7B94C}" destId="{E18E2100-8DFE-4C43-9F44-13AD57903E6A}" srcOrd="0" destOrd="0" presId="urn:microsoft.com/office/officeart/2005/8/layout/process4"/>
    <dgm:cxn modelId="{924B36DF-367D-441B-99BE-6E6FEAA0BEE6}" type="presParOf" srcId="{E7F16081-A528-4703-9F21-FF610635E9D2}" destId="{05C90657-5FAC-4220-9ABE-17677B34C9EF}" srcOrd="3" destOrd="0" presId="urn:microsoft.com/office/officeart/2005/8/layout/process4"/>
    <dgm:cxn modelId="{0FE5A223-C96B-4F9F-BFA1-FDE176438AB1}" type="presParOf" srcId="{E7F16081-A528-4703-9F21-FF610635E9D2}" destId="{6FFEEDE8-07A6-41E3-9C28-7809E03B7109}" srcOrd="4" destOrd="0" presId="urn:microsoft.com/office/officeart/2005/8/layout/process4"/>
    <dgm:cxn modelId="{EDCE3428-D9B6-43CF-BCDF-784DEF1112C8}" type="presParOf" srcId="{6FFEEDE8-07A6-41E3-9C28-7809E03B7109}" destId="{AB9879AD-FF2E-4BC3-B7F1-6E1C688B4E0B}" srcOrd="0" destOrd="0" presId="urn:microsoft.com/office/officeart/2005/8/layout/process4"/>
    <dgm:cxn modelId="{37EFC3F6-684C-41ED-A89E-2F17C7100544}" type="presParOf" srcId="{E7F16081-A528-4703-9F21-FF610635E9D2}" destId="{4B2C845E-A666-4C82-A45C-E455AA17D0F9}" srcOrd="5" destOrd="0" presId="urn:microsoft.com/office/officeart/2005/8/layout/process4"/>
    <dgm:cxn modelId="{C7FDF9F9-5283-4951-99D3-162248732664}" type="presParOf" srcId="{E7F16081-A528-4703-9F21-FF610635E9D2}" destId="{7578E05E-43AC-40CD-AA6B-C8C20AFF031E}" srcOrd="6" destOrd="0" presId="urn:microsoft.com/office/officeart/2005/8/layout/process4"/>
    <dgm:cxn modelId="{62287982-79FD-4A95-8ED9-0452251CC5DB}" type="presParOf" srcId="{7578E05E-43AC-40CD-AA6B-C8C20AFF031E}" destId="{13F1D08D-AE62-43CC-B687-81878D307DD3}" srcOrd="0" destOrd="0" presId="urn:microsoft.com/office/officeart/2005/8/layout/process4"/>
    <dgm:cxn modelId="{A41E7646-1921-4517-9BC2-46E3D2469DA4}" type="presParOf" srcId="{E7F16081-A528-4703-9F21-FF610635E9D2}" destId="{15B78FC6-2EE7-4FD8-B8D0-19E1BDF6352B}" srcOrd="7" destOrd="0" presId="urn:microsoft.com/office/officeart/2005/8/layout/process4"/>
    <dgm:cxn modelId="{C2144C2B-4236-4C4C-96EF-5BEBAE01FE16}" type="presParOf" srcId="{E7F16081-A528-4703-9F21-FF610635E9D2}" destId="{D9A60825-30D7-4B57-86DC-5C3FF325FE1D}" srcOrd="8" destOrd="0" presId="urn:microsoft.com/office/officeart/2005/8/layout/process4"/>
    <dgm:cxn modelId="{4646B88F-AC0B-45A5-B6B7-ACAD28CCEAAF}"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3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SEO Keyword Map</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Categorizing Keywords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Copy</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Domains</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5"/>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5"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5"/>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3" presStyleCnt="5"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3078C02D-0A77-4DBD-8492-5941F7DBAB7F}" srcId="{9E41FC3B-0967-43F2-95F5-3194B06BDF89}" destId="{838EC071-E7E0-40EB-9BC4-BF8F1617976D}" srcOrd="2" destOrd="0" parTransId="{356F8BD9-F0AA-43DE-992F-772BB0DF2C52}" sibTransId="{FDA25595-9726-4578-A35A-235939DCBCC2}"/>
    <dgm:cxn modelId="{1C207B0B-E47B-4E6C-9BC0-30EF40996818}" srcId="{9E41FC3B-0967-43F2-95F5-3194B06BDF89}" destId="{861AED36-A195-4E49-9B05-F71B3DB468DF}" srcOrd="1" destOrd="0" parTransId="{FD9F65B2-6716-487B-A07D-F7C781924134}" sibTransId="{0723C997-081E-4FD5-90C8-24BAAB6CAFA3}"/>
    <dgm:cxn modelId="{89175084-520D-4F40-AC6E-95A4AFD8F8C1}" srcId="{9E41FC3B-0967-43F2-95F5-3194B06BDF89}" destId="{18896E52-DD45-4023-B78F-DB3551D897DB}" srcOrd="4" destOrd="0" parTransId="{C886227A-AA94-48F4-B64D-CEE2D9CA1654}" sibTransId="{0F1E2498-CBBF-4078-97D8-DF71C6778FDC}"/>
    <dgm:cxn modelId="{14BF4BDC-0B65-4781-8E6E-989E8361ED51}" type="presOf" srcId="{838EC071-E7E0-40EB-9BC4-BF8F1617976D}" destId="{AB9879AD-FF2E-4BC3-B7F1-6E1C688B4E0B}" srcOrd="0" destOrd="0" presId="urn:microsoft.com/office/officeart/2005/8/layout/process4"/>
    <dgm:cxn modelId="{B7FD1F08-AB0D-4A77-9589-8AFF4C83B58B}" srcId="{9E41FC3B-0967-43F2-95F5-3194B06BDF89}" destId="{44F1F3A7-A5EF-4287-8B83-960F857A4318}" srcOrd="3" destOrd="0" parTransId="{0511AC75-44B9-4151-9792-BC3279784C7E}" sibTransId="{CAC68873-A69D-4723-93CE-224BCC19EF13}"/>
    <dgm:cxn modelId="{2AB9DCC3-5FC6-4059-ACFD-98A4DACADBB7}" srcId="{9E41FC3B-0967-43F2-95F5-3194B06BDF89}" destId="{78B8E9D8-8E5C-4AB3-967B-0B80ABEB5A0D}" srcOrd="0" destOrd="0" parTransId="{197AD383-068E-4DBC-8280-F8F8AC06BEDA}" sibTransId="{FD2768BA-5894-4951-B681-86A14D0059F4}"/>
    <dgm:cxn modelId="{8D96EB28-2B25-42D7-94BE-201C56B9C14B}" type="presOf" srcId="{44F1F3A7-A5EF-4287-8B83-960F857A4318}" destId="{E18E2100-8DFE-4C43-9F44-13AD57903E6A}" srcOrd="0" destOrd="0" presId="urn:microsoft.com/office/officeart/2005/8/layout/process4"/>
    <dgm:cxn modelId="{A33F6B0A-381C-47A2-9785-4C19216A0198}" type="presOf" srcId="{18896E52-DD45-4023-B78F-DB3551D897DB}" destId="{78ED5F90-7DE3-45DF-B64E-0EFF40AC4075}" srcOrd="0" destOrd="0" presId="urn:microsoft.com/office/officeart/2005/8/layout/process4"/>
    <dgm:cxn modelId="{9BAC99AB-A475-4699-B89D-930B68A13F9B}" type="presOf" srcId="{78B8E9D8-8E5C-4AB3-967B-0B80ABEB5A0D}" destId="{F31DBD4F-D68C-4EC2-814B-CD97EB7412D5}" srcOrd="0" destOrd="0" presId="urn:microsoft.com/office/officeart/2005/8/layout/process4"/>
    <dgm:cxn modelId="{DF1F3406-22E5-4CC5-AC6B-194342E393D9}" type="presOf" srcId="{9E41FC3B-0967-43F2-95F5-3194B06BDF89}" destId="{E7F16081-A528-4703-9F21-FF610635E9D2}" srcOrd="0" destOrd="0" presId="urn:microsoft.com/office/officeart/2005/8/layout/process4"/>
    <dgm:cxn modelId="{0005ED46-25CC-4D42-A9E2-890589D74733}" type="presOf" srcId="{861AED36-A195-4E49-9B05-F71B3DB468DF}" destId="{13F1D08D-AE62-43CC-B687-81878D307DD3}" srcOrd="0" destOrd="0" presId="urn:microsoft.com/office/officeart/2005/8/layout/process4"/>
    <dgm:cxn modelId="{96C55E2E-7A46-49A3-9738-5BA32F2CEDC5}" type="presParOf" srcId="{E7F16081-A528-4703-9F21-FF610635E9D2}" destId="{D96B0F14-A744-4AE0-B851-FC43BDBD9D4D}" srcOrd="0" destOrd="0" presId="urn:microsoft.com/office/officeart/2005/8/layout/process4"/>
    <dgm:cxn modelId="{49C13D6F-4B3E-4D22-AB0A-6DB79160C9BB}" type="presParOf" srcId="{D96B0F14-A744-4AE0-B851-FC43BDBD9D4D}" destId="{78ED5F90-7DE3-45DF-B64E-0EFF40AC4075}" srcOrd="0" destOrd="0" presId="urn:microsoft.com/office/officeart/2005/8/layout/process4"/>
    <dgm:cxn modelId="{43F1623A-9E36-475F-8668-209C3CADF0F3}" type="presParOf" srcId="{E7F16081-A528-4703-9F21-FF610635E9D2}" destId="{74021BB8-6620-45BC-A323-33ABAAEC94EC}" srcOrd="1" destOrd="0" presId="urn:microsoft.com/office/officeart/2005/8/layout/process4"/>
    <dgm:cxn modelId="{C7BCCF5C-F5B8-4E00-B004-9D427BAF6221}" type="presParOf" srcId="{E7F16081-A528-4703-9F21-FF610635E9D2}" destId="{720FC506-7925-41B5-B466-FD015CD7B94C}" srcOrd="2" destOrd="0" presId="urn:microsoft.com/office/officeart/2005/8/layout/process4"/>
    <dgm:cxn modelId="{97AB03FC-287E-4903-B507-A302BE55450F}" type="presParOf" srcId="{720FC506-7925-41B5-B466-FD015CD7B94C}" destId="{E18E2100-8DFE-4C43-9F44-13AD57903E6A}" srcOrd="0" destOrd="0" presId="urn:microsoft.com/office/officeart/2005/8/layout/process4"/>
    <dgm:cxn modelId="{59C963A0-C4B3-40BB-B40B-908A61109C18}" type="presParOf" srcId="{E7F16081-A528-4703-9F21-FF610635E9D2}" destId="{05C90657-5FAC-4220-9ABE-17677B34C9EF}" srcOrd="3" destOrd="0" presId="urn:microsoft.com/office/officeart/2005/8/layout/process4"/>
    <dgm:cxn modelId="{DF6F5426-9E29-4416-8F8D-CA5008E8078B}" type="presParOf" srcId="{E7F16081-A528-4703-9F21-FF610635E9D2}" destId="{6FFEEDE8-07A6-41E3-9C28-7809E03B7109}" srcOrd="4" destOrd="0" presId="urn:microsoft.com/office/officeart/2005/8/layout/process4"/>
    <dgm:cxn modelId="{661D3C28-FB8D-4CD9-B685-D9E045CF9154}" type="presParOf" srcId="{6FFEEDE8-07A6-41E3-9C28-7809E03B7109}" destId="{AB9879AD-FF2E-4BC3-B7F1-6E1C688B4E0B}" srcOrd="0" destOrd="0" presId="urn:microsoft.com/office/officeart/2005/8/layout/process4"/>
    <dgm:cxn modelId="{8C43F67E-B0F6-4A72-B51F-3D64012ED4EB}" type="presParOf" srcId="{E7F16081-A528-4703-9F21-FF610635E9D2}" destId="{4B2C845E-A666-4C82-A45C-E455AA17D0F9}" srcOrd="5" destOrd="0" presId="urn:microsoft.com/office/officeart/2005/8/layout/process4"/>
    <dgm:cxn modelId="{FDEA2D33-3E89-4012-92EE-E1478D6B564C}" type="presParOf" srcId="{E7F16081-A528-4703-9F21-FF610635E9D2}" destId="{7578E05E-43AC-40CD-AA6B-C8C20AFF031E}" srcOrd="6" destOrd="0" presId="urn:microsoft.com/office/officeart/2005/8/layout/process4"/>
    <dgm:cxn modelId="{CAB2CB89-3163-41A3-870B-049C63D098B9}" type="presParOf" srcId="{7578E05E-43AC-40CD-AA6B-C8C20AFF031E}" destId="{13F1D08D-AE62-43CC-B687-81878D307DD3}" srcOrd="0" destOrd="0" presId="urn:microsoft.com/office/officeart/2005/8/layout/process4"/>
    <dgm:cxn modelId="{1E4452A2-F140-4D8A-8230-7D9854416335}" type="presParOf" srcId="{E7F16081-A528-4703-9F21-FF610635E9D2}" destId="{15B78FC6-2EE7-4FD8-B8D0-19E1BDF6352B}" srcOrd="7" destOrd="0" presId="urn:microsoft.com/office/officeart/2005/8/layout/process4"/>
    <dgm:cxn modelId="{0ADC53E0-9408-4F8A-92BB-EA9C09CE3E22}" type="presParOf" srcId="{E7F16081-A528-4703-9F21-FF610635E9D2}" destId="{D9A60825-30D7-4B57-86DC-5C3FF325FE1D}" srcOrd="8" destOrd="0" presId="urn:microsoft.com/office/officeart/2005/8/layout/process4"/>
    <dgm:cxn modelId="{1CC36A98-C8D1-4130-B541-11CE5EF265EF}"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4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Writing Copy</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Categories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Taxes &amp; Ordering Rules</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Publishing</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01812F17-FD92-4115-9542-45B111F1C71A}">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smtClean="0"/>
            <a:t>Products</a:t>
          </a:r>
          <a:endParaRPr lang="en-US" dirty="0"/>
        </a:p>
      </dgm:t>
    </dgm:pt>
    <dgm:pt modelId="{3F0ABBE3-4DA3-46C5-8D4E-841B36767540}" type="parTrans" cxnId="{091C2BAB-0FAB-4DCE-AF3D-829851E8CF1A}">
      <dgm:prSet/>
      <dgm:spPr/>
      <dgm:t>
        <a:bodyPr/>
        <a:lstStyle/>
        <a:p>
          <a:endParaRPr lang="en-US"/>
        </a:p>
      </dgm:t>
    </dgm:pt>
    <dgm:pt modelId="{3DBF6694-DC28-49B6-B43F-75B886820AF5}" type="sibTrans" cxnId="{091C2BAB-0FAB-4DCE-AF3D-829851E8CF1A}">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6"/>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6"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6"/>
      <dgm:spPr/>
      <dgm:t>
        <a:bodyPr/>
        <a:lstStyle/>
        <a:p>
          <a:endParaRPr lang="en-US"/>
        </a:p>
      </dgm:t>
    </dgm:pt>
    <dgm:pt modelId="{E5E1CA76-7444-4036-897C-A99B1D472D9C}" type="pres">
      <dgm:prSet presAssocID="{3DBF6694-DC28-49B6-B43F-75B886820AF5}" presName="sp" presStyleCnt="0"/>
      <dgm:spPr/>
    </dgm:pt>
    <dgm:pt modelId="{09875102-B403-4EE7-8A95-A57CF6704AFA}" type="pres">
      <dgm:prSet presAssocID="{01812F17-FD92-4115-9542-45B111F1C71A}" presName="arrowAndChildren" presStyleCnt="0"/>
      <dgm:spPr/>
    </dgm:pt>
    <dgm:pt modelId="{37E1FD97-0CC9-430A-A1C2-4535205A1F56}" type="pres">
      <dgm:prSet presAssocID="{01812F17-FD92-4115-9542-45B111F1C71A}" presName="parentTextArrow" presStyleLbl="node1" presStyleIdx="3" presStyleCnt="6"/>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4" presStyleCnt="6"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5" presStyleCnt="6" custLinFactNeighborY="2651"/>
      <dgm:spPr/>
      <dgm:t>
        <a:bodyPr/>
        <a:lstStyle/>
        <a:p>
          <a:endParaRPr lang="en-US"/>
        </a:p>
      </dgm:t>
    </dgm:pt>
  </dgm:ptLst>
  <dgm:cxnLst>
    <dgm:cxn modelId="{89175084-520D-4F40-AC6E-95A4AFD8F8C1}" srcId="{9E41FC3B-0967-43F2-95F5-3194B06BDF89}" destId="{18896E52-DD45-4023-B78F-DB3551D897DB}" srcOrd="5" destOrd="0" parTransId="{C886227A-AA94-48F4-B64D-CEE2D9CA1654}" sibTransId="{0F1E2498-CBBF-4078-97D8-DF71C6778FDC}"/>
    <dgm:cxn modelId="{5EC86BFD-4783-4255-9E14-3E9E4C29DD9B}" type="presOf" srcId="{44F1F3A7-A5EF-4287-8B83-960F857A4318}" destId="{E18E2100-8DFE-4C43-9F44-13AD57903E6A}" srcOrd="0" destOrd="0" presId="urn:microsoft.com/office/officeart/2005/8/layout/process4"/>
    <dgm:cxn modelId="{B7FD1F08-AB0D-4A77-9589-8AFF4C83B58B}" srcId="{9E41FC3B-0967-43F2-95F5-3194B06BDF89}" destId="{44F1F3A7-A5EF-4287-8B83-960F857A4318}" srcOrd="4" destOrd="0" parTransId="{0511AC75-44B9-4151-9792-BC3279784C7E}" sibTransId="{CAC68873-A69D-4723-93CE-224BCC19EF13}"/>
    <dgm:cxn modelId="{1C207B0B-E47B-4E6C-9BC0-30EF40996818}" srcId="{9E41FC3B-0967-43F2-95F5-3194B06BDF89}" destId="{861AED36-A195-4E49-9B05-F71B3DB468DF}" srcOrd="1" destOrd="0" parTransId="{FD9F65B2-6716-487B-A07D-F7C781924134}" sibTransId="{0723C997-081E-4FD5-90C8-24BAAB6CAFA3}"/>
    <dgm:cxn modelId="{3078C02D-0A77-4DBD-8492-5941F7DBAB7F}" srcId="{9E41FC3B-0967-43F2-95F5-3194B06BDF89}" destId="{838EC071-E7E0-40EB-9BC4-BF8F1617976D}" srcOrd="3" destOrd="0" parTransId="{356F8BD9-F0AA-43DE-992F-772BB0DF2C52}" sibTransId="{FDA25595-9726-4578-A35A-235939DCBCC2}"/>
    <dgm:cxn modelId="{D0E1F94D-A43A-45D7-AF7E-5AD8FD5678F7}" type="presOf" srcId="{18896E52-DD45-4023-B78F-DB3551D897DB}" destId="{78ED5F90-7DE3-45DF-B64E-0EFF40AC4075}" srcOrd="0" destOrd="0" presId="urn:microsoft.com/office/officeart/2005/8/layout/process4"/>
    <dgm:cxn modelId="{6D5C7143-FDD9-4C25-860D-DC353EFA488E}" type="presOf" srcId="{01812F17-FD92-4115-9542-45B111F1C71A}" destId="{37E1FD97-0CC9-430A-A1C2-4535205A1F56}" srcOrd="0" destOrd="0" presId="urn:microsoft.com/office/officeart/2005/8/layout/process4"/>
    <dgm:cxn modelId="{63F28F88-A603-4EF1-B4CD-7A1B6A36C3FC}" type="presOf" srcId="{838EC071-E7E0-40EB-9BC4-BF8F1617976D}" destId="{AB9879AD-FF2E-4BC3-B7F1-6E1C688B4E0B}" srcOrd="0" destOrd="0" presId="urn:microsoft.com/office/officeart/2005/8/layout/process4"/>
    <dgm:cxn modelId="{E0430A19-4735-4B1F-8C66-D6274D4F37E7}" type="presOf" srcId="{78B8E9D8-8E5C-4AB3-967B-0B80ABEB5A0D}" destId="{F31DBD4F-D68C-4EC2-814B-CD97EB7412D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1C007410-DE9F-4EBB-8EF0-9B3DC241DBCC}" type="presOf" srcId="{861AED36-A195-4E49-9B05-F71B3DB468DF}" destId="{13F1D08D-AE62-43CC-B687-81878D307DD3}" srcOrd="0" destOrd="0" presId="urn:microsoft.com/office/officeart/2005/8/layout/process4"/>
    <dgm:cxn modelId="{091C2BAB-0FAB-4DCE-AF3D-829851E8CF1A}" srcId="{9E41FC3B-0967-43F2-95F5-3194B06BDF89}" destId="{01812F17-FD92-4115-9542-45B111F1C71A}" srcOrd="2" destOrd="0" parTransId="{3F0ABBE3-4DA3-46C5-8D4E-841B36767540}" sibTransId="{3DBF6694-DC28-49B6-B43F-75B886820AF5}"/>
    <dgm:cxn modelId="{69BBE1C3-76D6-4972-9B9B-D156B13A70F6}" type="presOf" srcId="{9E41FC3B-0967-43F2-95F5-3194B06BDF89}" destId="{E7F16081-A528-4703-9F21-FF610635E9D2}" srcOrd="0" destOrd="0" presId="urn:microsoft.com/office/officeart/2005/8/layout/process4"/>
    <dgm:cxn modelId="{B423EFF9-55FB-4A0D-B922-2A41893C3D22}" type="presParOf" srcId="{E7F16081-A528-4703-9F21-FF610635E9D2}" destId="{D96B0F14-A744-4AE0-B851-FC43BDBD9D4D}" srcOrd="0" destOrd="0" presId="urn:microsoft.com/office/officeart/2005/8/layout/process4"/>
    <dgm:cxn modelId="{22491177-BBE2-4764-8F5B-9C3FFB7A76E3}" type="presParOf" srcId="{D96B0F14-A744-4AE0-B851-FC43BDBD9D4D}" destId="{78ED5F90-7DE3-45DF-B64E-0EFF40AC4075}" srcOrd="0" destOrd="0" presId="urn:microsoft.com/office/officeart/2005/8/layout/process4"/>
    <dgm:cxn modelId="{63016392-7EF7-486D-B239-4DA4749E2E4A}" type="presParOf" srcId="{E7F16081-A528-4703-9F21-FF610635E9D2}" destId="{74021BB8-6620-45BC-A323-33ABAAEC94EC}" srcOrd="1" destOrd="0" presId="urn:microsoft.com/office/officeart/2005/8/layout/process4"/>
    <dgm:cxn modelId="{0A2524DA-FFBF-4062-BEA8-0F0BED3BFD22}" type="presParOf" srcId="{E7F16081-A528-4703-9F21-FF610635E9D2}" destId="{720FC506-7925-41B5-B466-FD015CD7B94C}" srcOrd="2" destOrd="0" presId="urn:microsoft.com/office/officeart/2005/8/layout/process4"/>
    <dgm:cxn modelId="{F83EAB1D-1B2E-4331-B984-DE731C581EDF}" type="presParOf" srcId="{720FC506-7925-41B5-B466-FD015CD7B94C}" destId="{E18E2100-8DFE-4C43-9F44-13AD57903E6A}" srcOrd="0" destOrd="0" presId="urn:microsoft.com/office/officeart/2005/8/layout/process4"/>
    <dgm:cxn modelId="{DD897FEC-F392-4A19-B64E-70999EFD74AE}" type="presParOf" srcId="{E7F16081-A528-4703-9F21-FF610635E9D2}" destId="{05C90657-5FAC-4220-9ABE-17677B34C9EF}" srcOrd="3" destOrd="0" presId="urn:microsoft.com/office/officeart/2005/8/layout/process4"/>
    <dgm:cxn modelId="{6F7A18AB-02B2-499F-BE72-1C07F0FADC9E}" type="presParOf" srcId="{E7F16081-A528-4703-9F21-FF610635E9D2}" destId="{6FFEEDE8-07A6-41E3-9C28-7809E03B7109}" srcOrd="4" destOrd="0" presId="urn:microsoft.com/office/officeart/2005/8/layout/process4"/>
    <dgm:cxn modelId="{9CB12E5D-F7E3-4C00-A206-AAC77D07C131}" type="presParOf" srcId="{6FFEEDE8-07A6-41E3-9C28-7809E03B7109}" destId="{AB9879AD-FF2E-4BC3-B7F1-6E1C688B4E0B}" srcOrd="0" destOrd="0" presId="urn:microsoft.com/office/officeart/2005/8/layout/process4"/>
    <dgm:cxn modelId="{3EB930FC-2289-41A9-8AA4-AE5DA7043857}" type="presParOf" srcId="{E7F16081-A528-4703-9F21-FF610635E9D2}" destId="{E5E1CA76-7444-4036-897C-A99B1D472D9C}" srcOrd="5" destOrd="0" presId="urn:microsoft.com/office/officeart/2005/8/layout/process4"/>
    <dgm:cxn modelId="{2094BD0A-436F-4F71-B0EA-4F74BD2EF376}" type="presParOf" srcId="{E7F16081-A528-4703-9F21-FF610635E9D2}" destId="{09875102-B403-4EE7-8A95-A57CF6704AFA}" srcOrd="6" destOrd="0" presId="urn:microsoft.com/office/officeart/2005/8/layout/process4"/>
    <dgm:cxn modelId="{8B4B6A71-CEDC-4E04-9C5D-07A7AF99DFAB}" type="presParOf" srcId="{09875102-B403-4EE7-8A95-A57CF6704AFA}" destId="{37E1FD97-0CC9-430A-A1C2-4535205A1F56}" srcOrd="0" destOrd="0" presId="urn:microsoft.com/office/officeart/2005/8/layout/process4"/>
    <dgm:cxn modelId="{8BA96341-E711-47EC-AD38-E9EDF5962538}" type="presParOf" srcId="{E7F16081-A528-4703-9F21-FF610635E9D2}" destId="{4B2C845E-A666-4C82-A45C-E455AA17D0F9}" srcOrd="7" destOrd="0" presId="urn:microsoft.com/office/officeart/2005/8/layout/process4"/>
    <dgm:cxn modelId="{98EFA5F1-F3BF-49B5-BE54-DD495BB3AD9A}" type="presParOf" srcId="{E7F16081-A528-4703-9F21-FF610635E9D2}" destId="{7578E05E-43AC-40CD-AA6B-C8C20AFF031E}" srcOrd="8" destOrd="0" presId="urn:microsoft.com/office/officeart/2005/8/layout/process4"/>
    <dgm:cxn modelId="{7596EB99-B350-4337-A126-BB0E7280DD76}" type="presParOf" srcId="{7578E05E-43AC-40CD-AA6B-C8C20AFF031E}" destId="{13F1D08D-AE62-43CC-B687-81878D307DD3}" srcOrd="0" destOrd="0" presId="urn:microsoft.com/office/officeart/2005/8/layout/process4"/>
    <dgm:cxn modelId="{C3C15208-0CF9-45B5-A15A-A95BFD7C913D}" type="presParOf" srcId="{E7F16081-A528-4703-9F21-FF610635E9D2}" destId="{15B78FC6-2EE7-4FD8-B8D0-19E1BDF6352B}" srcOrd="9" destOrd="0" presId="urn:microsoft.com/office/officeart/2005/8/layout/process4"/>
    <dgm:cxn modelId="{361A76DC-9FD4-4C87-BC8A-578D3E433F4E}" type="presParOf" srcId="{E7F16081-A528-4703-9F21-FF610635E9D2}" destId="{D9A60825-30D7-4B57-86DC-5C3FF325FE1D}" srcOrd="10" destOrd="0" presId="urn:microsoft.com/office/officeart/2005/8/layout/process4"/>
    <dgm:cxn modelId="{A977F0D0-16FD-428F-9138-675B0FA63118}"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4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Writing Copy</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Categories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Taxes &amp; Ordering Rules</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Publishing</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01812F17-FD92-4115-9542-45B111F1C71A}">
      <dgm:prSet phldrT="[Text]">
        <dgm:style>
          <a:lnRef idx="3">
            <a:schemeClr val="lt1"/>
          </a:lnRef>
          <a:fillRef idx="1">
            <a:schemeClr val="accent6"/>
          </a:fillRef>
          <a:effectRef idx="1">
            <a:schemeClr val="accent6"/>
          </a:effectRef>
          <a:fontRef idx="minor">
            <a:schemeClr val="lt1"/>
          </a:fontRef>
        </dgm:style>
      </dgm:prSet>
      <dgm:spPr/>
      <dgm:t>
        <a:bodyPr/>
        <a:lstStyle/>
        <a:p>
          <a:r>
            <a:rPr lang="en-US" smtClean="0"/>
            <a:t>Products</a:t>
          </a:r>
          <a:endParaRPr lang="en-US" dirty="0"/>
        </a:p>
      </dgm:t>
    </dgm:pt>
    <dgm:pt modelId="{3F0ABBE3-4DA3-46C5-8D4E-841B36767540}" type="parTrans" cxnId="{091C2BAB-0FAB-4DCE-AF3D-829851E8CF1A}">
      <dgm:prSet/>
      <dgm:spPr/>
      <dgm:t>
        <a:bodyPr/>
        <a:lstStyle/>
        <a:p>
          <a:endParaRPr lang="en-US"/>
        </a:p>
      </dgm:t>
    </dgm:pt>
    <dgm:pt modelId="{3DBF6694-DC28-49B6-B43F-75B886820AF5}" type="sibTrans" cxnId="{091C2BAB-0FAB-4DCE-AF3D-829851E8CF1A}">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6"/>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6"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6"/>
      <dgm:spPr/>
      <dgm:t>
        <a:bodyPr/>
        <a:lstStyle/>
        <a:p>
          <a:endParaRPr lang="en-US"/>
        </a:p>
      </dgm:t>
    </dgm:pt>
    <dgm:pt modelId="{E5E1CA76-7444-4036-897C-A99B1D472D9C}" type="pres">
      <dgm:prSet presAssocID="{3DBF6694-DC28-49B6-B43F-75B886820AF5}" presName="sp" presStyleCnt="0"/>
      <dgm:spPr/>
    </dgm:pt>
    <dgm:pt modelId="{09875102-B403-4EE7-8A95-A57CF6704AFA}" type="pres">
      <dgm:prSet presAssocID="{01812F17-FD92-4115-9542-45B111F1C71A}" presName="arrowAndChildren" presStyleCnt="0"/>
      <dgm:spPr/>
    </dgm:pt>
    <dgm:pt modelId="{37E1FD97-0CC9-430A-A1C2-4535205A1F56}" type="pres">
      <dgm:prSet presAssocID="{01812F17-FD92-4115-9542-45B111F1C71A}" presName="parentTextArrow" presStyleLbl="node1" presStyleIdx="3" presStyleCnt="6"/>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4" presStyleCnt="6"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5" presStyleCnt="6" custLinFactNeighborY="2651"/>
      <dgm:spPr/>
      <dgm:t>
        <a:bodyPr/>
        <a:lstStyle/>
        <a:p>
          <a:endParaRPr lang="en-US"/>
        </a:p>
      </dgm:t>
    </dgm:pt>
  </dgm:ptLst>
  <dgm:cxnLst>
    <dgm:cxn modelId="{89175084-520D-4F40-AC6E-95A4AFD8F8C1}" srcId="{9E41FC3B-0967-43F2-95F5-3194B06BDF89}" destId="{18896E52-DD45-4023-B78F-DB3551D897DB}" srcOrd="5" destOrd="0" parTransId="{C886227A-AA94-48F4-B64D-CEE2D9CA1654}" sibTransId="{0F1E2498-CBBF-4078-97D8-DF71C6778FDC}"/>
    <dgm:cxn modelId="{D1F6B9F2-6283-40CC-AE03-36A69B342099}" type="presOf" srcId="{44F1F3A7-A5EF-4287-8B83-960F857A4318}" destId="{E18E2100-8DFE-4C43-9F44-13AD57903E6A}" srcOrd="0" destOrd="0" presId="urn:microsoft.com/office/officeart/2005/8/layout/process4"/>
    <dgm:cxn modelId="{2005467C-6A5F-4941-B44A-448B7B50074C}" type="presOf" srcId="{9E41FC3B-0967-43F2-95F5-3194B06BDF89}" destId="{E7F16081-A528-4703-9F21-FF610635E9D2}" srcOrd="0" destOrd="0" presId="urn:microsoft.com/office/officeart/2005/8/layout/process4"/>
    <dgm:cxn modelId="{3712BE6F-F6E3-400E-9A8E-CB6AA3016FEF}" type="presOf" srcId="{18896E52-DD45-4023-B78F-DB3551D897DB}" destId="{78ED5F90-7DE3-45DF-B64E-0EFF40AC4075}" srcOrd="0" destOrd="0" presId="urn:microsoft.com/office/officeart/2005/8/layout/process4"/>
    <dgm:cxn modelId="{2DC2EEF1-A08D-414D-BC7C-4423F1C5840D}" type="presOf" srcId="{861AED36-A195-4E49-9B05-F71B3DB468DF}" destId="{13F1D08D-AE62-43CC-B687-81878D307DD3}" srcOrd="0" destOrd="0" presId="urn:microsoft.com/office/officeart/2005/8/layout/process4"/>
    <dgm:cxn modelId="{B7FD1F08-AB0D-4A77-9589-8AFF4C83B58B}" srcId="{9E41FC3B-0967-43F2-95F5-3194B06BDF89}" destId="{44F1F3A7-A5EF-4287-8B83-960F857A4318}" srcOrd="4" destOrd="0" parTransId="{0511AC75-44B9-4151-9792-BC3279784C7E}" sibTransId="{CAC68873-A69D-4723-93CE-224BCC19EF13}"/>
    <dgm:cxn modelId="{26076007-538D-49F3-AE3C-95478ACB8AD7}" type="presOf" srcId="{78B8E9D8-8E5C-4AB3-967B-0B80ABEB5A0D}" destId="{F31DBD4F-D68C-4EC2-814B-CD97EB7412D5}" srcOrd="0" destOrd="0" presId="urn:microsoft.com/office/officeart/2005/8/layout/process4"/>
    <dgm:cxn modelId="{1C207B0B-E47B-4E6C-9BC0-30EF40996818}" srcId="{9E41FC3B-0967-43F2-95F5-3194B06BDF89}" destId="{861AED36-A195-4E49-9B05-F71B3DB468DF}" srcOrd="1" destOrd="0" parTransId="{FD9F65B2-6716-487B-A07D-F7C781924134}" sibTransId="{0723C997-081E-4FD5-90C8-24BAAB6CAFA3}"/>
    <dgm:cxn modelId="{14252CC7-79FF-4765-82D9-DB0FC6CC3392}" type="presOf" srcId="{838EC071-E7E0-40EB-9BC4-BF8F1617976D}" destId="{AB9879AD-FF2E-4BC3-B7F1-6E1C688B4E0B}" srcOrd="0" destOrd="0" presId="urn:microsoft.com/office/officeart/2005/8/layout/process4"/>
    <dgm:cxn modelId="{3078C02D-0A77-4DBD-8492-5941F7DBAB7F}" srcId="{9E41FC3B-0967-43F2-95F5-3194B06BDF89}" destId="{838EC071-E7E0-40EB-9BC4-BF8F1617976D}" srcOrd="3" destOrd="0" parTransId="{356F8BD9-F0AA-43DE-992F-772BB0DF2C52}" sibTransId="{FDA25595-9726-4578-A35A-235939DCBCC2}"/>
    <dgm:cxn modelId="{50870048-B106-42CE-9E32-E6B28E241B9A}" type="presOf" srcId="{01812F17-FD92-4115-9542-45B111F1C71A}" destId="{37E1FD97-0CC9-430A-A1C2-4535205A1F56}"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091C2BAB-0FAB-4DCE-AF3D-829851E8CF1A}" srcId="{9E41FC3B-0967-43F2-95F5-3194B06BDF89}" destId="{01812F17-FD92-4115-9542-45B111F1C71A}" srcOrd="2" destOrd="0" parTransId="{3F0ABBE3-4DA3-46C5-8D4E-841B36767540}" sibTransId="{3DBF6694-DC28-49B6-B43F-75B886820AF5}"/>
    <dgm:cxn modelId="{77607184-A2C9-414A-99CE-A6A02D7473D2}" type="presParOf" srcId="{E7F16081-A528-4703-9F21-FF610635E9D2}" destId="{D96B0F14-A744-4AE0-B851-FC43BDBD9D4D}" srcOrd="0" destOrd="0" presId="urn:microsoft.com/office/officeart/2005/8/layout/process4"/>
    <dgm:cxn modelId="{38D3DC44-BE58-4FA7-A614-808805DFFF14}" type="presParOf" srcId="{D96B0F14-A744-4AE0-B851-FC43BDBD9D4D}" destId="{78ED5F90-7DE3-45DF-B64E-0EFF40AC4075}" srcOrd="0" destOrd="0" presId="urn:microsoft.com/office/officeart/2005/8/layout/process4"/>
    <dgm:cxn modelId="{FDB77307-F700-45A2-8E99-E4C5642B8227}" type="presParOf" srcId="{E7F16081-A528-4703-9F21-FF610635E9D2}" destId="{74021BB8-6620-45BC-A323-33ABAAEC94EC}" srcOrd="1" destOrd="0" presId="urn:microsoft.com/office/officeart/2005/8/layout/process4"/>
    <dgm:cxn modelId="{85BC8101-BC8A-4840-9A0F-6DE717104748}" type="presParOf" srcId="{E7F16081-A528-4703-9F21-FF610635E9D2}" destId="{720FC506-7925-41B5-B466-FD015CD7B94C}" srcOrd="2" destOrd="0" presId="urn:microsoft.com/office/officeart/2005/8/layout/process4"/>
    <dgm:cxn modelId="{4EDD825B-9EE6-4330-8078-CAE7660591F7}" type="presParOf" srcId="{720FC506-7925-41B5-B466-FD015CD7B94C}" destId="{E18E2100-8DFE-4C43-9F44-13AD57903E6A}" srcOrd="0" destOrd="0" presId="urn:microsoft.com/office/officeart/2005/8/layout/process4"/>
    <dgm:cxn modelId="{7F12762A-3EC3-4F23-A836-9F6A31645381}" type="presParOf" srcId="{E7F16081-A528-4703-9F21-FF610635E9D2}" destId="{05C90657-5FAC-4220-9ABE-17677B34C9EF}" srcOrd="3" destOrd="0" presId="urn:microsoft.com/office/officeart/2005/8/layout/process4"/>
    <dgm:cxn modelId="{A2399BFD-3D31-4A2C-9E80-657F4CB6F98D}" type="presParOf" srcId="{E7F16081-A528-4703-9F21-FF610635E9D2}" destId="{6FFEEDE8-07A6-41E3-9C28-7809E03B7109}" srcOrd="4" destOrd="0" presId="urn:microsoft.com/office/officeart/2005/8/layout/process4"/>
    <dgm:cxn modelId="{C4462AF0-7F4E-4ACC-9252-E5578BF30417}" type="presParOf" srcId="{6FFEEDE8-07A6-41E3-9C28-7809E03B7109}" destId="{AB9879AD-FF2E-4BC3-B7F1-6E1C688B4E0B}" srcOrd="0" destOrd="0" presId="urn:microsoft.com/office/officeart/2005/8/layout/process4"/>
    <dgm:cxn modelId="{A9182B69-009D-41C9-A825-A16CC1F9147B}" type="presParOf" srcId="{E7F16081-A528-4703-9F21-FF610635E9D2}" destId="{E5E1CA76-7444-4036-897C-A99B1D472D9C}" srcOrd="5" destOrd="0" presId="urn:microsoft.com/office/officeart/2005/8/layout/process4"/>
    <dgm:cxn modelId="{D0C3E050-3EEC-4B9D-8E25-030B285A1C21}" type="presParOf" srcId="{E7F16081-A528-4703-9F21-FF610635E9D2}" destId="{09875102-B403-4EE7-8A95-A57CF6704AFA}" srcOrd="6" destOrd="0" presId="urn:microsoft.com/office/officeart/2005/8/layout/process4"/>
    <dgm:cxn modelId="{73EAE012-47BB-4D05-9B86-7BDFFA591B24}" type="presParOf" srcId="{09875102-B403-4EE7-8A95-A57CF6704AFA}" destId="{37E1FD97-0CC9-430A-A1C2-4535205A1F56}" srcOrd="0" destOrd="0" presId="urn:microsoft.com/office/officeart/2005/8/layout/process4"/>
    <dgm:cxn modelId="{FF85FDDD-F2B0-4557-8BFE-77A3BD5F61C2}" type="presParOf" srcId="{E7F16081-A528-4703-9F21-FF610635E9D2}" destId="{4B2C845E-A666-4C82-A45C-E455AA17D0F9}" srcOrd="7" destOrd="0" presId="urn:microsoft.com/office/officeart/2005/8/layout/process4"/>
    <dgm:cxn modelId="{FBF6DB64-356D-4D38-9E66-10DD204D49E8}" type="presParOf" srcId="{E7F16081-A528-4703-9F21-FF610635E9D2}" destId="{7578E05E-43AC-40CD-AA6B-C8C20AFF031E}" srcOrd="8" destOrd="0" presId="urn:microsoft.com/office/officeart/2005/8/layout/process4"/>
    <dgm:cxn modelId="{F9E1BD9F-728A-4FE2-BFC6-8730968D8BF8}" type="presParOf" srcId="{7578E05E-43AC-40CD-AA6B-C8C20AFF031E}" destId="{13F1D08D-AE62-43CC-B687-81878D307DD3}" srcOrd="0" destOrd="0" presId="urn:microsoft.com/office/officeart/2005/8/layout/process4"/>
    <dgm:cxn modelId="{E66F4C1A-7F7D-47F9-9A7E-BEF428D4EF04}" type="presParOf" srcId="{E7F16081-A528-4703-9F21-FF610635E9D2}" destId="{15B78FC6-2EE7-4FD8-B8D0-19E1BDF6352B}" srcOrd="9" destOrd="0" presId="urn:microsoft.com/office/officeart/2005/8/layout/process4"/>
    <dgm:cxn modelId="{8D4A848F-88A2-4AC1-880D-E18B96E5D44F}" type="presParOf" srcId="{E7F16081-A528-4703-9F21-FF610635E9D2}" destId="{D9A60825-30D7-4B57-86DC-5C3FF325FE1D}" srcOrd="10" destOrd="0" presId="urn:microsoft.com/office/officeart/2005/8/layout/process4"/>
    <dgm:cxn modelId="{E167184C-3445-4B4C-8213-78F8BC0025E7}"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4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Writing Copy</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Categories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Taxes &amp; Ordering Rules</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Publishing</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01812F17-FD92-4115-9542-45B111F1C71A}">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smtClean="0"/>
            <a:t>Products</a:t>
          </a:r>
          <a:endParaRPr lang="en-US" dirty="0"/>
        </a:p>
      </dgm:t>
    </dgm:pt>
    <dgm:pt modelId="{3F0ABBE3-4DA3-46C5-8D4E-841B36767540}" type="parTrans" cxnId="{091C2BAB-0FAB-4DCE-AF3D-829851E8CF1A}">
      <dgm:prSet/>
      <dgm:spPr/>
      <dgm:t>
        <a:bodyPr/>
        <a:lstStyle/>
        <a:p>
          <a:endParaRPr lang="en-US"/>
        </a:p>
      </dgm:t>
    </dgm:pt>
    <dgm:pt modelId="{3DBF6694-DC28-49B6-B43F-75B886820AF5}" type="sibTrans" cxnId="{091C2BAB-0FAB-4DCE-AF3D-829851E8CF1A}">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6"/>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6"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6"/>
      <dgm:spPr/>
      <dgm:t>
        <a:bodyPr/>
        <a:lstStyle/>
        <a:p>
          <a:endParaRPr lang="en-US"/>
        </a:p>
      </dgm:t>
    </dgm:pt>
    <dgm:pt modelId="{E5E1CA76-7444-4036-897C-A99B1D472D9C}" type="pres">
      <dgm:prSet presAssocID="{3DBF6694-DC28-49B6-B43F-75B886820AF5}" presName="sp" presStyleCnt="0"/>
      <dgm:spPr/>
    </dgm:pt>
    <dgm:pt modelId="{09875102-B403-4EE7-8A95-A57CF6704AFA}" type="pres">
      <dgm:prSet presAssocID="{01812F17-FD92-4115-9542-45B111F1C71A}" presName="arrowAndChildren" presStyleCnt="0"/>
      <dgm:spPr/>
    </dgm:pt>
    <dgm:pt modelId="{37E1FD97-0CC9-430A-A1C2-4535205A1F56}" type="pres">
      <dgm:prSet presAssocID="{01812F17-FD92-4115-9542-45B111F1C71A}" presName="parentTextArrow" presStyleLbl="node1" presStyleIdx="3" presStyleCnt="6"/>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4" presStyleCnt="6"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5" presStyleCnt="6" custLinFactNeighborY="2651"/>
      <dgm:spPr/>
      <dgm:t>
        <a:bodyPr/>
        <a:lstStyle/>
        <a:p>
          <a:endParaRPr lang="en-US"/>
        </a:p>
      </dgm:t>
    </dgm:pt>
  </dgm:ptLst>
  <dgm:cxnLst>
    <dgm:cxn modelId="{1C207B0B-E47B-4E6C-9BC0-30EF40996818}" srcId="{9E41FC3B-0967-43F2-95F5-3194B06BDF89}" destId="{861AED36-A195-4E49-9B05-F71B3DB468DF}" srcOrd="1" destOrd="0" parTransId="{FD9F65B2-6716-487B-A07D-F7C781924134}" sibTransId="{0723C997-081E-4FD5-90C8-24BAAB6CAFA3}"/>
    <dgm:cxn modelId="{819D34B8-A6D3-4EA1-ACF1-C60B673E324C}" type="presOf" srcId="{18896E52-DD45-4023-B78F-DB3551D897DB}" destId="{78ED5F90-7DE3-45DF-B64E-0EFF40AC407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2F252D31-6A6F-4D30-8CF8-183E08CE9442}" type="presOf" srcId="{861AED36-A195-4E49-9B05-F71B3DB468DF}" destId="{13F1D08D-AE62-43CC-B687-81878D307DD3}" srcOrd="0" destOrd="0" presId="urn:microsoft.com/office/officeart/2005/8/layout/process4"/>
    <dgm:cxn modelId="{48A4C797-8054-44A2-BA4A-43EB8793691F}" type="presOf" srcId="{01812F17-FD92-4115-9542-45B111F1C71A}" destId="{37E1FD97-0CC9-430A-A1C2-4535205A1F56}" srcOrd="0" destOrd="0" presId="urn:microsoft.com/office/officeart/2005/8/layout/process4"/>
    <dgm:cxn modelId="{3078C02D-0A77-4DBD-8492-5941F7DBAB7F}" srcId="{9E41FC3B-0967-43F2-95F5-3194B06BDF89}" destId="{838EC071-E7E0-40EB-9BC4-BF8F1617976D}" srcOrd="3" destOrd="0" parTransId="{356F8BD9-F0AA-43DE-992F-772BB0DF2C52}" sibTransId="{FDA25595-9726-4578-A35A-235939DCBCC2}"/>
    <dgm:cxn modelId="{B7FD1F08-AB0D-4A77-9589-8AFF4C83B58B}" srcId="{9E41FC3B-0967-43F2-95F5-3194B06BDF89}" destId="{44F1F3A7-A5EF-4287-8B83-960F857A4318}" srcOrd="4" destOrd="0" parTransId="{0511AC75-44B9-4151-9792-BC3279784C7E}" sibTransId="{CAC68873-A69D-4723-93CE-224BCC19EF13}"/>
    <dgm:cxn modelId="{E21C85CB-A04F-4CC6-86EB-AAC457AE2F86}" type="presOf" srcId="{838EC071-E7E0-40EB-9BC4-BF8F1617976D}" destId="{AB9879AD-FF2E-4BC3-B7F1-6E1C688B4E0B}" srcOrd="0" destOrd="0" presId="urn:microsoft.com/office/officeart/2005/8/layout/process4"/>
    <dgm:cxn modelId="{F33B4268-AD82-40D4-89F7-671B1E48E426}" type="presOf" srcId="{78B8E9D8-8E5C-4AB3-967B-0B80ABEB5A0D}" destId="{F31DBD4F-D68C-4EC2-814B-CD97EB7412D5}" srcOrd="0" destOrd="0" presId="urn:microsoft.com/office/officeart/2005/8/layout/process4"/>
    <dgm:cxn modelId="{89175084-520D-4F40-AC6E-95A4AFD8F8C1}" srcId="{9E41FC3B-0967-43F2-95F5-3194B06BDF89}" destId="{18896E52-DD45-4023-B78F-DB3551D897DB}" srcOrd="5" destOrd="0" parTransId="{C886227A-AA94-48F4-B64D-CEE2D9CA1654}" sibTransId="{0F1E2498-CBBF-4078-97D8-DF71C6778FDC}"/>
    <dgm:cxn modelId="{63B7CDBF-3556-47BC-B159-97CBF7AAAAAE}" type="presOf" srcId="{44F1F3A7-A5EF-4287-8B83-960F857A4318}" destId="{E18E2100-8DFE-4C43-9F44-13AD57903E6A}" srcOrd="0" destOrd="0" presId="urn:microsoft.com/office/officeart/2005/8/layout/process4"/>
    <dgm:cxn modelId="{4AF43949-EDE3-416D-AB65-E23259274A9E}" type="presOf" srcId="{9E41FC3B-0967-43F2-95F5-3194B06BDF89}" destId="{E7F16081-A528-4703-9F21-FF610635E9D2}" srcOrd="0" destOrd="0" presId="urn:microsoft.com/office/officeart/2005/8/layout/process4"/>
    <dgm:cxn modelId="{091C2BAB-0FAB-4DCE-AF3D-829851E8CF1A}" srcId="{9E41FC3B-0967-43F2-95F5-3194B06BDF89}" destId="{01812F17-FD92-4115-9542-45B111F1C71A}" srcOrd="2" destOrd="0" parTransId="{3F0ABBE3-4DA3-46C5-8D4E-841B36767540}" sibTransId="{3DBF6694-DC28-49B6-B43F-75B886820AF5}"/>
    <dgm:cxn modelId="{C2C46AB4-354F-4331-B77C-2FEA3166F5B2}" type="presParOf" srcId="{E7F16081-A528-4703-9F21-FF610635E9D2}" destId="{D96B0F14-A744-4AE0-B851-FC43BDBD9D4D}" srcOrd="0" destOrd="0" presId="urn:microsoft.com/office/officeart/2005/8/layout/process4"/>
    <dgm:cxn modelId="{0F914A15-E662-40E0-8C3F-02D2647EFFF7}" type="presParOf" srcId="{D96B0F14-A744-4AE0-B851-FC43BDBD9D4D}" destId="{78ED5F90-7DE3-45DF-B64E-0EFF40AC4075}" srcOrd="0" destOrd="0" presId="urn:microsoft.com/office/officeart/2005/8/layout/process4"/>
    <dgm:cxn modelId="{89F1A7AB-3659-4A89-9611-9FD4D52FE1E8}" type="presParOf" srcId="{E7F16081-A528-4703-9F21-FF610635E9D2}" destId="{74021BB8-6620-45BC-A323-33ABAAEC94EC}" srcOrd="1" destOrd="0" presId="urn:microsoft.com/office/officeart/2005/8/layout/process4"/>
    <dgm:cxn modelId="{6F4781E1-8B25-4918-838B-9CCEF0E1C881}" type="presParOf" srcId="{E7F16081-A528-4703-9F21-FF610635E9D2}" destId="{720FC506-7925-41B5-B466-FD015CD7B94C}" srcOrd="2" destOrd="0" presId="urn:microsoft.com/office/officeart/2005/8/layout/process4"/>
    <dgm:cxn modelId="{4AD39CF6-F2DF-4A7D-B56A-8D6917580224}" type="presParOf" srcId="{720FC506-7925-41B5-B466-FD015CD7B94C}" destId="{E18E2100-8DFE-4C43-9F44-13AD57903E6A}" srcOrd="0" destOrd="0" presId="urn:microsoft.com/office/officeart/2005/8/layout/process4"/>
    <dgm:cxn modelId="{44BB3F24-8498-4AEC-AFBB-3C02D2DACB66}" type="presParOf" srcId="{E7F16081-A528-4703-9F21-FF610635E9D2}" destId="{05C90657-5FAC-4220-9ABE-17677B34C9EF}" srcOrd="3" destOrd="0" presId="urn:microsoft.com/office/officeart/2005/8/layout/process4"/>
    <dgm:cxn modelId="{A12168DA-1A19-4464-ADEB-A9477B7A477B}" type="presParOf" srcId="{E7F16081-A528-4703-9F21-FF610635E9D2}" destId="{6FFEEDE8-07A6-41E3-9C28-7809E03B7109}" srcOrd="4" destOrd="0" presId="urn:microsoft.com/office/officeart/2005/8/layout/process4"/>
    <dgm:cxn modelId="{EE090F51-90C7-42D7-9DBD-6AE48A0476FB}" type="presParOf" srcId="{6FFEEDE8-07A6-41E3-9C28-7809E03B7109}" destId="{AB9879AD-FF2E-4BC3-B7F1-6E1C688B4E0B}" srcOrd="0" destOrd="0" presId="urn:microsoft.com/office/officeart/2005/8/layout/process4"/>
    <dgm:cxn modelId="{E4FC7FD2-919E-48FD-8DF3-3ABFA4F0C2AB}" type="presParOf" srcId="{E7F16081-A528-4703-9F21-FF610635E9D2}" destId="{E5E1CA76-7444-4036-897C-A99B1D472D9C}" srcOrd="5" destOrd="0" presId="urn:microsoft.com/office/officeart/2005/8/layout/process4"/>
    <dgm:cxn modelId="{5D58BE87-5623-4D6E-A01C-59E542197796}" type="presParOf" srcId="{E7F16081-A528-4703-9F21-FF610635E9D2}" destId="{09875102-B403-4EE7-8A95-A57CF6704AFA}" srcOrd="6" destOrd="0" presId="urn:microsoft.com/office/officeart/2005/8/layout/process4"/>
    <dgm:cxn modelId="{0D4EE768-54BF-4D65-900C-084B6DA5E658}" type="presParOf" srcId="{09875102-B403-4EE7-8A95-A57CF6704AFA}" destId="{37E1FD97-0CC9-430A-A1C2-4535205A1F56}" srcOrd="0" destOrd="0" presId="urn:microsoft.com/office/officeart/2005/8/layout/process4"/>
    <dgm:cxn modelId="{657388D0-99B8-4B1D-83EA-C78D7089D43E}" type="presParOf" srcId="{E7F16081-A528-4703-9F21-FF610635E9D2}" destId="{4B2C845E-A666-4C82-A45C-E455AA17D0F9}" srcOrd="7" destOrd="0" presId="urn:microsoft.com/office/officeart/2005/8/layout/process4"/>
    <dgm:cxn modelId="{00B5FE86-0618-4A01-B333-17B586259C79}" type="presParOf" srcId="{E7F16081-A528-4703-9F21-FF610635E9D2}" destId="{7578E05E-43AC-40CD-AA6B-C8C20AFF031E}" srcOrd="8" destOrd="0" presId="urn:microsoft.com/office/officeart/2005/8/layout/process4"/>
    <dgm:cxn modelId="{8022FB59-7E53-49E8-872F-7FFA7ACAC51B}" type="presParOf" srcId="{7578E05E-43AC-40CD-AA6B-C8C20AFF031E}" destId="{13F1D08D-AE62-43CC-B687-81878D307DD3}" srcOrd="0" destOrd="0" presId="urn:microsoft.com/office/officeart/2005/8/layout/process4"/>
    <dgm:cxn modelId="{75DED5D8-9F7D-477B-AD1C-58184DF5CDFA}" type="presParOf" srcId="{E7F16081-A528-4703-9F21-FF610635E9D2}" destId="{15B78FC6-2EE7-4FD8-B8D0-19E1BDF6352B}" srcOrd="9" destOrd="0" presId="urn:microsoft.com/office/officeart/2005/8/layout/process4"/>
    <dgm:cxn modelId="{779DE82B-3DAC-43E1-8572-E92707DCB67C}" type="presParOf" srcId="{E7F16081-A528-4703-9F21-FF610635E9D2}" destId="{D9A60825-30D7-4B57-86DC-5C3FF325FE1D}" srcOrd="10" destOrd="0" presId="urn:microsoft.com/office/officeart/2005/8/layout/process4"/>
    <dgm:cxn modelId="{FCED9E3F-25DB-4914-B6D9-30DF45AA6BB6}"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4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Writing Copy</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Categories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Taxes &amp; Ordering Rules</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Publishing</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01812F17-FD92-4115-9542-45B111F1C71A}">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smtClean="0"/>
            <a:t>Products</a:t>
          </a:r>
          <a:endParaRPr lang="en-US" dirty="0"/>
        </a:p>
      </dgm:t>
    </dgm:pt>
    <dgm:pt modelId="{3F0ABBE3-4DA3-46C5-8D4E-841B36767540}" type="parTrans" cxnId="{091C2BAB-0FAB-4DCE-AF3D-829851E8CF1A}">
      <dgm:prSet/>
      <dgm:spPr/>
    </dgm:pt>
    <dgm:pt modelId="{3DBF6694-DC28-49B6-B43F-75B886820AF5}" type="sibTrans" cxnId="{091C2BAB-0FAB-4DCE-AF3D-829851E8CF1A}">
      <dgm:prSet/>
      <dgm:spPr/>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6"/>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6"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6"/>
      <dgm:spPr/>
      <dgm:t>
        <a:bodyPr/>
        <a:lstStyle/>
        <a:p>
          <a:endParaRPr lang="en-US"/>
        </a:p>
      </dgm:t>
    </dgm:pt>
    <dgm:pt modelId="{E5E1CA76-7444-4036-897C-A99B1D472D9C}" type="pres">
      <dgm:prSet presAssocID="{3DBF6694-DC28-49B6-B43F-75B886820AF5}" presName="sp" presStyleCnt="0"/>
      <dgm:spPr/>
    </dgm:pt>
    <dgm:pt modelId="{09875102-B403-4EE7-8A95-A57CF6704AFA}" type="pres">
      <dgm:prSet presAssocID="{01812F17-FD92-4115-9542-45B111F1C71A}" presName="arrowAndChildren" presStyleCnt="0"/>
      <dgm:spPr/>
    </dgm:pt>
    <dgm:pt modelId="{37E1FD97-0CC9-430A-A1C2-4535205A1F56}" type="pres">
      <dgm:prSet presAssocID="{01812F17-FD92-4115-9542-45B111F1C71A}" presName="parentTextArrow" presStyleLbl="node1" presStyleIdx="3" presStyleCnt="6"/>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4" presStyleCnt="6"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5" presStyleCnt="6" custLinFactNeighborY="2651"/>
      <dgm:spPr/>
      <dgm:t>
        <a:bodyPr/>
        <a:lstStyle/>
        <a:p>
          <a:endParaRPr lang="en-US"/>
        </a:p>
      </dgm:t>
    </dgm:pt>
  </dgm:ptLst>
  <dgm:cxnLst>
    <dgm:cxn modelId="{89175084-520D-4F40-AC6E-95A4AFD8F8C1}" srcId="{9E41FC3B-0967-43F2-95F5-3194B06BDF89}" destId="{18896E52-DD45-4023-B78F-DB3551D897DB}" srcOrd="5" destOrd="0" parTransId="{C886227A-AA94-48F4-B64D-CEE2D9CA1654}" sibTransId="{0F1E2498-CBBF-4078-97D8-DF71C6778FDC}"/>
    <dgm:cxn modelId="{2A428958-C28D-40CD-9CCC-63208CB2C6DD}" type="presOf" srcId="{861AED36-A195-4E49-9B05-F71B3DB468DF}" destId="{13F1D08D-AE62-43CC-B687-81878D307DD3}" srcOrd="0" destOrd="0" presId="urn:microsoft.com/office/officeart/2005/8/layout/process4"/>
    <dgm:cxn modelId="{56379B31-4C19-4CF1-A4B7-C60DB70F4881}" type="presOf" srcId="{01812F17-FD92-4115-9542-45B111F1C71A}" destId="{37E1FD97-0CC9-430A-A1C2-4535205A1F56}" srcOrd="0" destOrd="0" presId="urn:microsoft.com/office/officeart/2005/8/layout/process4"/>
    <dgm:cxn modelId="{B7FD1F08-AB0D-4A77-9589-8AFF4C83B58B}" srcId="{9E41FC3B-0967-43F2-95F5-3194B06BDF89}" destId="{44F1F3A7-A5EF-4287-8B83-960F857A4318}" srcOrd="4" destOrd="0" parTransId="{0511AC75-44B9-4151-9792-BC3279784C7E}" sibTransId="{CAC68873-A69D-4723-93CE-224BCC19EF13}"/>
    <dgm:cxn modelId="{1C207B0B-E47B-4E6C-9BC0-30EF40996818}" srcId="{9E41FC3B-0967-43F2-95F5-3194B06BDF89}" destId="{861AED36-A195-4E49-9B05-F71B3DB468DF}" srcOrd="1" destOrd="0" parTransId="{FD9F65B2-6716-487B-A07D-F7C781924134}" sibTransId="{0723C997-081E-4FD5-90C8-24BAAB6CAFA3}"/>
    <dgm:cxn modelId="{8DEAD721-6878-4DE0-A7E5-4A03B061F9F0}" type="presOf" srcId="{9E41FC3B-0967-43F2-95F5-3194B06BDF89}" destId="{E7F16081-A528-4703-9F21-FF610635E9D2}" srcOrd="0" destOrd="0" presId="urn:microsoft.com/office/officeart/2005/8/layout/process4"/>
    <dgm:cxn modelId="{3078C02D-0A77-4DBD-8492-5941F7DBAB7F}" srcId="{9E41FC3B-0967-43F2-95F5-3194B06BDF89}" destId="{838EC071-E7E0-40EB-9BC4-BF8F1617976D}" srcOrd="3" destOrd="0" parTransId="{356F8BD9-F0AA-43DE-992F-772BB0DF2C52}" sibTransId="{FDA25595-9726-4578-A35A-235939DCBCC2}"/>
    <dgm:cxn modelId="{E40CD59A-544A-4F9D-91B4-FA53AB1F73A1}" type="presOf" srcId="{44F1F3A7-A5EF-4287-8B83-960F857A4318}" destId="{E18E2100-8DFE-4C43-9F44-13AD57903E6A}" srcOrd="0" destOrd="0" presId="urn:microsoft.com/office/officeart/2005/8/layout/process4"/>
    <dgm:cxn modelId="{B2E4C2E5-8DB9-4DA1-BC9A-79E1F2A37AA0}" type="presOf" srcId="{18896E52-DD45-4023-B78F-DB3551D897DB}" destId="{78ED5F90-7DE3-45DF-B64E-0EFF40AC4075}" srcOrd="0" destOrd="0" presId="urn:microsoft.com/office/officeart/2005/8/layout/process4"/>
    <dgm:cxn modelId="{1BFF4CB8-6BB7-4283-9362-704B9966B91F}" type="presOf" srcId="{78B8E9D8-8E5C-4AB3-967B-0B80ABEB5A0D}" destId="{F31DBD4F-D68C-4EC2-814B-CD97EB7412D5}" srcOrd="0" destOrd="0" presId="urn:microsoft.com/office/officeart/2005/8/layout/process4"/>
    <dgm:cxn modelId="{870BB258-A435-4955-B95E-9B7841673E79}" type="presOf" srcId="{838EC071-E7E0-40EB-9BC4-BF8F1617976D}" destId="{AB9879AD-FF2E-4BC3-B7F1-6E1C688B4E0B}"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091C2BAB-0FAB-4DCE-AF3D-829851E8CF1A}" srcId="{9E41FC3B-0967-43F2-95F5-3194B06BDF89}" destId="{01812F17-FD92-4115-9542-45B111F1C71A}" srcOrd="2" destOrd="0" parTransId="{3F0ABBE3-4DA3-46C5-8D4E-841B36767540}" sibTransId="{3DBF6694-DC28-49B6-B43F-75B886820AF5}"/>
    <dgm:cxn modelId="{CC489212-AE67-44FA-8833-3534D6E14E94}" type="presParOf" srcId="{E7F16081-A528-4703-9F21-FF610635E9D2}" destId="{D96B0F14-A744-4AE0-B851-FC43BDBD9D4D}" srcOrd="0" destOrd="0" presId="urn:microsoft.com/office/officeart/2005/8/layout/process4"/>
    <dgm:cxn modelId="{5EAF8601-8F78-49B2-86D6-5E3C49635674}" type="presParOf" srcId="{D96B0F14-A744-4AE0-B851-FC43BDBD9D4D}" destId="{78ED5F90-7DE3-45DF-B64E-0EFF40AC4075}" srcOrd="0" destOrd="0" presId="urn:microsoft.com/office/officeart/2005/8/layout/process4"/>
    <dgm:cxn modelId="{44F546D5-27EF-4844-99FF-BDABE1218584}" type="presParOf" srcId="{E7F16081-A528-4703-9F21-FF610635E9D2}" destId="{74021BB8-6620-45BC-A323-33ABAAEC94EC}" srcOrd="1" destOrd="0" presId="urn:microsoft.com/office/officeart/2005/8/layout/process4"/>
    <dgm:cxn modelId="{E4678ACF-4DD3-4BB7-8829-C6F61E80D824}" type="presParOf" srcId="{E7F16081-A528-4703-9F21-FF610635E9D2}" destId="{720FC506-7925-41B5-B466-FD015CD7B94C}" srcOrd="2" destOrd="0" presId="urn:microsoft.com/office/officeart/2005/8/layout/process4"/>
    <dgm:cxn modelId="{658CFCD0-215B-4616-A098-C3436E191B5E}" type="presParOf" srcId="{720FC506-7925-41B5-B466-FD015CD7B94C}" destId="{E18E2100-8DFE-4C43-9F44-13AD57903E6A}" srcOrd="0" destOrd="0" presId="urn:microsoft.com/office/officeart/2005/8/layout/process4"/>
    <dgm:cxn modelId="{90B067AC-6B48-4220-A95C-B51F39A03CE1}" type="presParOf" srcId="{E7F16081-A528-4703-9F21-FF610635E9D2}" destId="{05C90657-5FAC-4220-9ABE-17677B34C9EF}" srcOrd="3" destOrd="0" presId="urn:microsoft.com/office/officeart/2005/8/layout/process4"/>
    <dgm:cxn modelId="{963382E6-908C-42CE-8271-6787A385F013}" type="presParOf" srcId="{E7F16081-A528-4703-9F21-FF610635E9D2}" destId="{6FFEEDE8-07A6-41E3-9C28-7809E03B7109}" srcOrd="4" destOrd="0" presId="urn:microsoft.com/office/officeart/2005/8/layout/process4"/>
    <dgm:cxn modelId="{F3B90B29-E203-4A76-8EF8-79245256BB0F}" type="presParOf" srcId="{6FFEEDE8-07A6-41E3-9C28-7809E03B7109}" destId="{AB9879AD-FF2E-4BC3-B7F1-6E1C688B4E0B}" srcOrd="0" destOrd="0" presId="urn:microsoft.com/office/officeart/2005/8/layout/process4"/>
    <dgm:cxn modelId="{0EC60551-0DBB-470C-A297-DA9B305DD8B4}" type="presParOf" srcId="{E7F16081-A528-4703-9F21-FF610635E9D2}" destId="{E5E1CA76-7444-4036-897C-A99B1D472D9C}" srcOrd="5" destOrd="0" presId="urn:microsoft.com/office/officeart/2005/8/layout/process4"/>
    <dgm:cxn modelId="{BD42FD39-FE8A-44F6-9457-FB6E9E4A5A4C}" type="presParOf" srcId="{E7F16081-A528-4703-9F21-FF610635E9D2}" destId="{09875102-B403-4EE7-8A95-A57CF6704AFA}" srcOrd="6" destOrd="0" presId="urn:microsoft.com/office/officeart/2005/8/layout/process4"/>
    <dgm:cxn modelId="{28CB0C0C-E360-41FD-914B-D406DD08A713}" type="presParOf" srcId="{09875102-B403-4EE7-8A95-A57CF6704AFA}" destId="{37E1FD97-0CC9-430A-A1C2-4535205A1F56}" srcOrd="0" destOrd="0" presId="urn:microsoft.com/office/officeart/2005/8/layout/process4"/>
    <dgm:cxn modelId="{0AAB5CDE-9A7A-4E94-8141-D14413696897}" type="presParOf" srcId="{E7F16081-A528-4703-9F21-FF610635E9D2}" destId="{4B2C845E-A666-4C82-A45C-E455AA17D0F9}" srcOrd="7" destOrd="0" presId="urn:microsoft.com/office/officeart/2005/8/layout/process4"/>
    <dgm:cxn modelId="{DF9D48DA-BF7A-4E88-BFAD-96254B6740B4}" type="presParOf" srcId="{E7F16081-A528-4703-9F21-FF610635E9D2}" destId="{7578E05E-43AC-40CD-AA6B-C8C20AFF031E}" srcOrd="8" destOrd="0" presId="urn:microsoft.com/office/officeart/2005/8/layout/process4"/>
    <dgm:cxn modelId="{2928ECB9-5243-41FB-BD77-92FB7924CCE7}" type="presParOf" srcId="{7578E05E-43AC-40CD-AA6B-C8C20AFF031E}" destId="{13F1D08D-AE62-43CC-B687-81878D307DD3}" srcOrd="0" destOrd="0" presId="urn:microsoft.com/office/officeart/2005/8/layout/process4"/>
    <dgm:cxn modelId="{B1D85F70-C9C8-453F-83A3-72D9BB24071B}" type="presParOf" srcId="{E7F16081-A528-4703-9F21-FF610635E9D2}" destId="{15B78FC6-2EE7-4FD8-B8D0-19E1BDF6352B}" srcOrd="9" destOrd="0" presId="urn:microsoft.com/office/officeart/2005/8/layout/process4"/>
    <dgm:cxn modelId="{E6C50758-5A85-44EB-AB16-3D6418BCEF73}" type="presParOf" srcId="{E7F16081-A528-4703-9F21-FF610635E9D2}" destId="{D9A60825-30D7-4B57-86DC-5C3FF325FE1D}" srcOrd="10" destOrd="0" presId="urn:microsoft.com/office/officeart/2005/8/layout/process4"/>
    <dgm:cxn modelId="{0F08D86B-1C4C-43D4-AD78-915BB0598B75}"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4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861AED36-A195-4E49-9B05-F71B3DB468DF}">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Writing Copy</a:t>
          </a:r>
          <a:endParaRPr lang="en-US" dirty="0"/>
        </a:p>
      </dgm:t>
    </dgm:pt>
    <dgm:pt modelId="{FD9F65B2-6716-487B-A07D-F7C781924134}" type="parTrans" cxnId="{1C207B0B-E47B-4E6C-9BC0-30EF40996818}">
      <dgm:prSet/>
      <dgm:spPr/>
      <dgm:t>
        <a:bodyPr/>
        <a:lstStyle/>
        <a:p>
          <a:endParaRPr lang="en-US"/>
        </a:p>
      </dgm:t>
    </dgm:pt>
    <dgm:pt modelId="{0723C997-081E-4FD5-90C8-24BAAB6CAFA3}" type="sibTrans" cxnId="{1C207B0B-E47B-4E6C-9BC0-30EF40996818}">
      <dgm:prSet/>
      <dgm:spPr/>
      <dgm:t>
        <a:bodyPr/>
        <a:lstStyle/>
        <a:p>
          <a:endParaRPr lang="en-US"/>
        </a:p>
      </dgm:t>
    </dgm:pt>
    <dgm:pt modelId="{838EC071-E7E0-40EB-9BC4-BF8F1617976D}">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Categories</a:t>
          </a:r>
          <a:endParaRPr lang="en-US" dirty="0"/>
        </a:p>
      </dgm:t>
    </dgm:pt>
    <dgm:pt modelId="{356F8BD9-F0AA-43DE-992F-772BB0DF2C52}" type="parTrans" cxnId="{3078C02D-0A77-4DBD-8492-5941F7DBAB7F}">
      <dgm:prSet/>
      <dgm:spPr/>
      <dgm:t>
        <a:bodyPr/>
        <a:lstStyle/>
        <a:p>
          <a:endParaRPr lang="en-US"/>
        </a:p>
      </dgm:t>
    </dgm:pt>
    <dgm:pt modelId="{FDA25595-9726-4578-A35A-235939DCBCC2}" type="sibTrans" cxnId="{3078C02D-0A77-4DBD-8492-5941F7DBAB7F}">
      <dgm:prSet/>
      <dgm:spPr/>
      <dgm:t>
        <a:bodyPr/>
        <a:lstStyle/>
        <a:p>
          <a:endParaRPr lang="en-US"/>
        </a:p>
      </dgm:t>
    </dgm:pt>
    <dgm:pt modelId="{44F1F3A7-A5EF-4287-8B83-960F857A4318}">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Taxes &amp; Ordering Rules</a:t>
          </a:r>
          <a:endParaRPr lang="en-US" dirty="0"/>
        </a:p>
      </dgm:t>
    </dgm:pt>
    <dgm:pt modelId="{0511AC75-44B9-4151-9792-BC3279784C7E}" type="parTrans" cxnId="{B7FD1F08-AB0D-4A77-9589-8AFF4C83B58B}">
      <dgm:prSet/>
      <dgm:spPr/>
      <dgm:t>
        <a:bodyPr/>
        <a:lstStyle/>
        <a:p>
          <a:endParaRPr lang="en-US"/>
        </a:p>
      </dgm:t>
    </dgm:pt>
    <dgm:pt modelId="{CAC68873-A69D-4723-93CE-224BCC19EF13}" type="sibTrans" cxnId="{B7FD1F08-AB0D-4A77-9589-8AFF4C83B58B}">
      <dgm:prSet/>
      <dgm:spPr/>
      <dgm:t>
        <a:bodyPr/>
        <a:lstStyle/>
        <a:p>
          <a:endParaRPr lang="en-US"/>
        </a:p>
      </dgm:t>
    </dgm:pt>
    <dgm:pt modelId="{18896E52-DD45-4023-B78F-DB3551D897DB}">
      <dgm:prSet phldrT="[Text]">
        <dgm:style>
          <a:lnRef idx="3">
            <a:schemeClr val="lt1"/>
          </a:lnRef>
          <a:fillRef idx="1">
            <a:schemeClr val="accent6"/>
          </a:fillRef>
          <a:effectRef idx="1">
            <a:schemeClr val="accent6"/>
          </a:effectRef>
          <a:fontRef idx="minor">
            <a:schemeClr val="lt1"/>
          </a:fontRef>
        </dgm:style>
      </dgm:prSet>
      <dgm:spPr/>
      <dgm:t>
        <a:bodyPr/>
        <a:lstStyle/>
        <a:p>
          <a:r>
            <a:rPr lang="en-US" dirty="0" smtClean="0"/>
            <a:t>Publishing</a:t>
          </a:r>
          <a:endParaRPr lang="en-US" dirty="0"/>
        </a:p>
      </dgm:t>
    </dgm:pt>
    <dgm:pt modelId="{C886227A-AA94-48F4-B64D-CEE2D9CA1654}" type="parTrans" cxnId="{89175084-520D-4F40-AC6E-95A4AFD8F8C1}">
      <dgm:prSet/>
      <dgm:spPr/>
      <dgm:t>
        <a:bodyPr/>
        <a:lstStyle/>
        <a:p>
          <a:endParaRPr lang="en-US"/>
        </a:p>
      </dgm:t>
    </dgm:pt>
    <dgm:pt modelId="{0F1E2498-CBBF-4078-97D8-DF71C6778FDC}" type="sibTrans" cxnId="{89175084-520D-4F40-AC6E-95A4AFD8F8C1}">
      <dgm:prSet/>
      <dgm:spPr/>
      <dgm:t>
        <a:bodyPr/>
        <a:lstStyle/>
        <a:p>
          <a:endParaRPr lang="en-US"/>
        </a:p>
      </dgm:t>
    </dgm:pt>
    <dgm:pt modelId="{01812F17-FD92-4115-9542-45B111F1C71A}">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Products</a:t>
          </a:r>
          <a:endParaRPr lang="en-US" dirty="0"/>
        </a:p>
      </dgm:t>
    </dgm:pt>
    <dgm:pt modelId="{3F0ABBE3-4DA3-46C5-8D4E-841B36767540}" type="parTrans" cxnId="{091C2BAB-0FAB-4DCE-AF3D-829851E8CF1A}">
      <dgm:prSet/>
      <dgm:spPr/>
      <dgm:t>
        <a:bodyPr/>
        <a:lstStyle/>
        <a:p>
          <a:endParaRPr lang="en-US"/>
        </a:p>
      </dgm:t>
    </dgm:pt>
    <dgm:pt modelId="{3DBF6694-DC28-49B6-B43F-75B886820AF5}" type="sibTrans" cxnId="{091C2BAB-0FAB-4DCE-AF3D-829851E8CF1A}">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96B0F14-A744-4AE0-B851-FC43BDBD9D4D}" type="pres">
      <dgm:prSet presAssocID="{18896E52-DD45-4023-B78F-DB3551D897DB}" presName="boxAndChildren" presStyleCnt="0"/>
      <dgm:spPr/>
    </dgm:pt>
    <dgm:pt modelId="{78ED5F90-7DE3-45DF-B64E-0EFF40AC4075}" type="pres">
      <dgm:prSet presAssocID="{18896E52-DD45-4023-B78F-DB3551D897DB}" presName="parentTextBox" presStyleLbl="node1" presStyleIdx="0" presStyleCnt="6"/>
      <dgm:spPr/>
      <dgm:t>
        <a:bodyPr/>
        <a:lstStyle/>
        <a:p>
          <a:endParaRPr lang="en-US"/>
        </a:p>
      </dgm:t>
    </dgm:pt>
    <dgm:pt modelId="{74021BB8-6620-45BC-A323-33ABAAEC94EC}" type="pres">
      <dgm:prSet presAssocID="{CAC68873-A69D-4723-93CE-224BCC19EF13}" presName="sp" presStyleCnt="0"/>
      <dgm:spPr/>
    </dgm:pt>
    <dgm:pt modelId="{720FC506-7925-41B5-B466-FD015CD7B94C}" type="pres">
      <dgm:prSet presAssocID="{44F1F3A7-A5EF-4287-8B83-960F857A4318}" presName="arrowAndChildren" presStyleCnt="0"/>
      <dgm:spPr/>
    </dgm:pt>
    <dgm:pt modelId="{E18E2100-8DFE-4C43-9F44-13AD57903E6A}" type="pres">
      <dgm:prSet presAssocID="{44F1F3A7-A5EF-4287-8B83-960F857A4318}" presName="parentTextArrow" presStyleLbl="node1" presStyleIdx="1" presStyleCnt="6" custLinFactNeighborY="2388"/>
      <dgm:spPr/>
      <dgm:t>
        <a:bodyPr/>
        <a:lstStyle/>
        <a:p>
          <a:endParaRPr lang="en-US"/>
        </a:p>
      </dgm:t>
    </dgm:pt>
    <dgm:pt modelId="{05C90657-5FAC-4220-9ABE-17677B34C9EF}" type="pres">
      <dgm:prSet presAssocID="{FDA25595-9726-4578-A35A-235939DCBCC2}" presName="sp" presStyleCnt="0"/>
      <dgm:spPr/>
    </dgm:pt>
    <dgm:pt modelId="{6FFEEDE8-07A6-41E3-9C28-7809E03B7109}" type="pres">
      <dgm:prSet presAssocID="{838EC071-E7E0-40EB-9BC4-BF8F1617976D}" presName="arrowAndChildren" presStyleCnt="0"/>
      <dgm:spPr/>
    </dgm:pt>
    <dgm:pt modelId="{AB9879AD-FF2E-4BC3-B7F1-6E1C688B4E0B}" type="pres">
      <dgm:prSet presAssocID="{838EC071-E7E0-40EB-9BC4-BF8F1617976D}" presName="parentTextArrow" presStyleLbl="node1" presStyleIdx="2" presStyleCnt="6"/>
      <dgm:spPr/>
      <dgm:t>
        <a:bodyPr/>
        <a:lstStyle/>
        <a:p>
          <a:endParaRPr lang="en-US"/>
        </a:p>
      </dgm:t>
    </dgm:pt>
    <dgm:pt modelId="{E5E1CA76-7444-4036-897C-A99B1D472D9C}" type="pres">
      <dgm:prSet presAssocID="{3DBF6694-DC28-49B6-B43F-75B886820AF5}" presName="sp" presStyleCnt="0"/>
      <dgm:spPr/>
    </dgm:pt>
    <dgm:pt modelId="{09875102-B403-4EE7-8A95-A57CF6704AFA}" type="pres">
      <dgm:prSet presAssocID="{01812F17-FD92-4115-9542-45B111F1C71A}" presName="arrowAndChildren" presStyleCnt="0"/>
      <dgm:spPr/>
    </dgm:pt>
    <dgm:pt modelId="{37E1FD97-0CC9-430A-A1C2-4535205A1F56}" type="pres">
      <dgm:prSet presAssocID="{01812F17-FD92-4115-9542-45B111F1C71A}" presName="parentTextArrow" presStyleLbl="node1" presStyleIdx="3" presStyleCnt="6"/>
      <dgm:spPr/>
      <dgm:t>
        <a:bodyPr/>
        <a:lstStyle/>
        <a:p>
          <a:endParaRPr lang="en-US"/>
        </a:p>
      </dgm:t>
    </dgm:pt>
    <dgm:pt modelId="{4B2C845E-A666-4C82-A45C-E455AA17D0F9}" type="pres">
      <dgm:prSet presAssocID="{0723C997-081E-4FD5-90C8-24BAAB6CAFA3}" presName="sp" presStyleCnt="0"/>
      <dgm:spPr/>
    </dgm:pt>
    <dgm:pt modelId="{7578E05E-43AC-40CD-AA6B-C8C20AFF031E}" type="pres">
      <dgm:prSet presAssocID="{861AED36-A195-4E49-9B05-F71B3DB468DF}" presName="arrowAndChildren" presStyleCnt="0"/>
      <dgm:spPr/>
    </dgm:pt>
    <dgm:pt modelId="{13F1D08D-AE62-43CC-B687-81878D307DD3}" type="pres">
      <dgm:prSet presAssocID="{861AED36-A195-4E49-9B05-F71B3DB468DF}" presName="parentTextArrow" presStyleLbl="node1" presStyleIdx="4" presStyleCnt="6" custLinFactNeighborY="-137"/>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5" presStyleCnt="6" custLinFactNeighborY="2651"/>
      <dgm:spPr/>
      <dgm:t>
        <a:bodyPr/>
        <a:lstStyle/>
        <a:p>
          <a:endParaRPr lang="en-US"/>
        </a:p>
      </dgm:t>
    </dgm:pt>
  </dgm:ptLst>
  <dgm:cxnLst>
    <dgm:cxn modelId="{1C207B0B-E47B-4E6C-9BC0-30EF40996818}" srcId="{9E41FC3B-0967-43F2-95F5-3194B06BDF89}" destId="{861AED36-A195-4E49-9B05-F71B3DB468DF}" srcOrd="1" destOrd="0" parTransId="{FD9F65B2-6716-487B-A07D-F7C781924134}" sibTransId="{0723C997-081E-4FD5-90C8-24BAAB6CAFA3}"/>
    <dgm:cxn modelId="{1F414B64-1F03-4B23-9D49-CEA9C54C8994}" type="presOf" srcId="{78B8E9D8-8E5C-4AB3-967B-0B80ABEB5A0D}" destId="{F31DBD4F-D68C-4EC2-814B-CD97EB7412D5}" srcOrd="0" destOrd="0" presId="urn:microsoft.com/office/officeart/2005/8/layout/process4"/>
    <dgm:cxn modelId="{07436AD4-DD15-4BB1-A132-BFCECE573326}" type="presOf" srcId="{01812F17-FD92-4115-9542-45B111F1C71A}" destId="{37E1FD97-0CC9-430A-A1C2-4535205A1F56}" srcOrd="0" destOrd="0" presId="urn:microsoft.com/office/officeart/2005/8/layout/process4"/>
    <dgm:cxn modelId="{2C4DA4F7-A47B-43E5-839B-2607DD3F7726}" type="presOf" srcId="{9E41FC3B-0967-43F2-95F5-3194B06BDF89}" destId="{E7F16081-A528-4703-9F21-FF610635E9D2}"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DB718B54-B9A3-4707-AB59-37447FF4A29F}" type="presOf" srcId="{44F1F3A7-A5EF-4287-8B83-960F857A4318}" destId="{E18E2100-8DFE-4C43-9F44-13AD57903E6A}" srcOrd="0" destOrd="0" presId="urn:microsoft.com/office/officeart/2005/8/layout/process4"/>
    <dgm:cxn modelId="{E1609421-4390-45D0-9CE7-F2FF22443E20}" type="presOf" srcId="{861AED36-A195-4E49-9B05-F71B3DB468DF}" destId="{13F1D08D-AE62-43CC-B687-81878D307DD3}" srcOrd="0" destOrd="0" presId="urn:microsoft.com/office/officeart/2005/8/layout/process4"/>
    <dgm:cxn modelId="{3078C02D-0A77-4DBD-8492-5941F7DBAB7F}" srcId="{9E41FC3B-0967-43F2-95F5-3194B06BDF89}" destId="{838EC071-E7E0-40EB-9BC4-BF8F1617976D}" srcOrd="3" destOrd="0" parTransId="{356F8BD9-F0AA-43DE-992F-772BB0DF2C52}" sibTransId="{FDA25595-9726-4578-A35A-235939DCBCC2}"/>
    <dgm:cxn modelId="{B7FD1F08-AB0D-4A77-9589-8AFF4C83B58B}" srcId="{9E41FC3B-0967-43F2-95F5-3194B06BDF89}" destId="{44F1F3A7-A5EF-4287-8B83-960F857A4318}" srcOrd="4" destOrd="0" parTransId="{0511AC75-44B9-4151-9792-BC3279784C7E}" sibTransId="{CAC68873-A69D-4723-93CE-224BCC19EF13}"/>
    <dgm:cxn modelId="{89175084-520D-4F40-AC6E-95A4AFD8F8C1}" srcId="{9E41FC3B-0967-43F2-95F5-3194B06BDF89}" destId="{18896E52-DD45-4023-B78F-DB3551D897DB}" srcOrd="5" destOrd="0" parTransId="{C886227A-AA94-48F4-B64D-CEE2D9CA1654}" sibTransId="{0F1E2498-CBBF-4078-97D8-DF71C6778FDC}"/>
    <dgm:cxn modelId="{DBC9CF35-8EE7-4B9E-9E70-24850457B6FF}" type="presOf" srcId="{18896E52-DD45-4023-B78F-DB3551D897DB}" destId="{78ED5F90-7DE3-45DF-B64E-0EFF40AC4075}" srcOrd="0" destOrd="0" presId="urn:microsoft.com/office/officeart/2005/8/layout/process4"/>
    <dgm:cxn modelId="{8120A0EF-5D29-414E-B701-D3E56834472F}" type="presOf" srcId="{838EC071-E7E0-40EB-9BC4-BF8F1617976D}" destId="{AB9879AD-FF2E-4BC3-B7F1-6E1C688B4E0B}" srcOrd="0" destOrd="0" presId="urn:microsoft.com/office/officeart/2005/8/layout/process4"/>
    <dgm:cxn modelId="{091C2BAB-0FAB-4DCE-AF3D-829851E8CF1A}" srcId="{9E41FC3B-0967-43F2-95F5-3194B06BDF89}" destId="{01812F17-FD92-4115-9542-45B111F1C71A}" srcOrd="2" destOrd="0" parTransId="{3F0ABBE3-4DA3-46C5-8D4E-841B36767540}" sibTransId="{3DBF6694-DC28-49B6-B43F-75B886820AF5}"/>
    <dgm:cxn modelId="{9F55C287-84EE-4D84-9451-35A6A9CB0F1A}" type="presParOf" srcId="{E7F16081-A528-4703-9F21-FF610635E9D2}" destId="{D96B0F14-A744-4AE0-B851-FC43BDBD9D4D}" srcOrd="0" destOrd="0" presId="urn:microsoft.com/office/officeart/2005/8/layout/process4"/>
    <dgm:cxn modelId="{6FECB041-C00D-4B2B-884D-5E595B8F1310}" type="presParOf" srcId="{D96B0F14-A744-4AE0-B851-FC43BDBD9D4D}" destId="{78ED5F90-7DE3-45DF-B64E-0EFF40AC4075}" srcOrd="0" destOrd="0" presId="urn:microsoft.com/office/officeart/2005/8/layout/process4"/>
    <dgm:cxn modelId="{EB505A44-65B7-461B-8801-AB92E44AE2AE}" type="presParOf" srcId="{E7F16081-A528-4703-9F21-FF610635E9D2}" destId="{74021BB8-6620-45BC-A323-33ABAAEC94EC}" srcOrd="1" destOrd="0" presId="urn:microsoft.com/office/officeart/2005/8/layout/process4"/>
    <dgm:cxn modelId="{61F7D44F-6FC9-4043-825F-D7EEDEFBF2CB}" type="presParOf" srcId="{E7F16081-A528-4703-9F21-FF610635E9D2}" destId="{720FC506-7925-41B5-B466-FD015CD7B94C}" srcOrd="2" destOrd="0" presId="urn:microsoft.com/office/officeart/2005/8/layout/process4"/>
    <dgm:cxn modelId="{C3C700CC-59F2-4886-A927-31373C93B677}" type="presParOf" srcId="{720FC506-7925-41B5-B466-FD015CD7B94C}" destId="{E18E2100-8DFE-4C43-9F44-13AD57903E6A}" srcOrd="0" destOrd="0" presId="urn:microsoft.com/office/officeart/2005/8/layout/process4"/>
    <dgm:cxn modelId="{BC6F4C74-2882-427A-9ADA-ADA7F134C86A}" type="presParOf" srcId="{E7F16081-A528-4703-9F21-FF610635E9D2}" destId="{05C90657-5FAC-4220-9ABE-17677B34C9EF}" srcOrd="3" destOrd="0" presId="urn:microsoft.com/office/officeart/2005/8/layout/process4"/>
    <dgm:cxn modelId="{3E45BF05-6A3F-4C45-8C12-6474E8D40EA1}" type="presParOf" srcId="{E7F16081-A528-4703-9F21-FF610635E9D2}" destId="{6FFEEDE8-07A6-41E3-9C28-7809E03B7109}" srcOrd="4" destOrd="0" presId="urn:microsoft.com/office/officeart/2005/8/layout/process4"/>
    <dgm:cxn modelId="{3BDAF4E7-14AE-4918-8BC5-0061BC8D8D08}" type="presParOf" srcId="{6FFEEDE8-07A6-41E3-9C28-7809E03B7109}" destId="{AB9879AD-FF2E-4BC3-B7F1-6E1C688B4E0B}" srcOrd="0" destOrd="0" presId="urn:microsoft.com/office/officeart/2005/8/layout/process4"/>
    <dgm:cxn modelId="{F7DFF962-9328-4685-95E9-BD33984E3964}" type="presParOf" srcId="{E7F16081-A528-4703-9F21-FF610635E9D2}" destId="{E5E1CA76-7444-4036-897C-A99B1D472D9C}" srcOrd="5" destOrd="0" presId="urn:microsoft.com/office/officeart/2005/8/layout/process4"/>
    <dgm:cxn modelId="{C03D0AA8-956B-4D07-913C-1F13DEA9E61F}" type="presParOf" srcId="{E7F16081-A528-4703-9F21-FF610635E9D2}" destId="{09875102-B403-4EE7-8A95-A57CF6704AFA}" srcOrd="6" destOrd="0" presId="urn:microsoft.com/office/officeart/2005/8/layout/process4"/>
    <dgm:cxn modelId="{D253A2D2-8EE9-491A-A554-5984D98A40F5}" type="presParOf" srcId="{09875102-B403-4EE7-8A95-A57CF6704AFA}" destId="{37E1FD97-0CC9-430A-A1C2-4535205A1F56}" srcOrd="0" destOrd="0" presId="urn:microsoft.com/office/officeart/2005/8/layout/process4"/>
    <dgm:cxn modelId="{E4914F03-FD35-4BAB-8569-778F07496C78}" type="presParOf" srcId="{E7F16081-A528-4703-9F21-FF610635E9D2}" destId="{4B2C845E-A666-4C82-A45C-E455AA17D0F9}" srcOrd="7" destOrd="0" presId="urn:microsoft.com/office/officeart/2005/8/layout/process4"/>
    <dgm:cxn modelId="{655B10EA-A33F-44A4-B446-15C56557B7D0}" type="presParOf" srcId="{E7F16081-A528-4703-9F21-FF610635E9D2}" destId="{7578E05E-43AC-40CD-AA6B-C8C20AFF031E}" srcOrd="8" destOrd="0" presId="urn:microsoft.com/office/officeart/2005/8/layout/process4"/>
    <dgm:cxn modelId="{B6046D92-32AA-496B-9FF8-4B6EC2B59A9F}" type="presParOf" srcId="{7578E05E-43AC-40CD-AA6B-C8C20AFF031E}" destId="{13F1D08D-AE62-43CC-B687-81878D307DD3}" srcOrd="0" destOrd="0" presId="urn:microsoft.com/office/officeart/2005/8/layout/process4"/>
    <dgm:cxn modelId="{8F93A272-0CB0-4B6B-A88C-402FCA694A07}" type="presParOf" srcId="{E7F16081-A528-4703-9F21-FF610635E9D2}" destId="{15B78FC6-2EE7-4FD8-B8D0-19E1BDF6352B}" srcOrd="9" destOrd="0" presId="urn:microsoft.com/office/officeart/2005/8/layout/process4"/>
    <dgm:cxn modelId="{59ED30F9-3DA3-48F1-A06C-821F99498D77}" type="presParOf" srcId="{E7F16081-A528-4703-9F21-FF610635E9D2}" destId="{D9A60825-30D7-4B57-86DC-5C3FF325FE1D}" srcOrd="10" destOrd="0" presId="urn:microsoft.com/office/officeart/2005/8/layout/process4"/>
    <dgm:cxn modelId="{DE1E8CFF-6190-427F-AF49-F37A4A718442}"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Live Directories</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75EF2B8D-341E-4369-BFEA-DDE44FB9405A}" type="parTrans" cxnId="{17C8017E-0FC3-4E5B-BDA0-CEAF139C5782}">
      <dgm:prSet/>
      <dgm:spPr/>
      <dgm:t>
        <a:bodyPr/>
        <a:lstStyle/>
        <a:p>
          <a:endParaRPr lang="en-US"/>
        </a:p>
      </dgm:t>
    </dgm:pt>
    <dgm:pt modelId="{8F614EB2-B813-4DF9-BB96-24AD4782B238}" type="sib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D128CD1E-E40E-41F4-B0AC-DB44398D48B7}" type="presOf" srcId="{43FE7C9F-91D6-497D-9E7A-E21B93F3E6E9}" destId="{EE82EBC4-27CF-4E5B-89DD-BB6242F95A0A}" srcOrd="0" destOrd="0" presId="urn:microsoft.com/office/officeart/2005/8/layout/process4"/>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01D97B8A-C8C9-4BD8-997D-5F0D30546C24}" type="presOf" srcId="{9E41FC3B-0967-43F2-95F5-3194B06BDF89}" destId="{E7F16081-A528-4703-9F21-FF610635E9D2}" srcOrd="0" destOrd="0" presId="urn:microsoft.com/office/officeart/2005/8/layout/process4"/>
    <dgm:cxn modelId="{1591860D-788F-4D73-97E9-9B6B71DB2C6F}" type="presOf" srcId="{71AAB011-6A48-40C1-B6D4-44F018EE5D01}" destId="{77024F5A-A281-410C-A531-DDDD1B3324FD}" srcOrd="0" destOrd="0" presId="urn:microsoft.com/office/officeart/2005/8/layout/process4"/>
    <dgm:cxn modelId="{06D072F8-0F75-4021-9732-3B1EC89167E6}" type="presOf" srcId="{12A0DB83-FC15-4382-9743-B79FECE725C8}" destId="{144073C9-F567-446F-9CD9-700A4D93A69B}" srcOrd="0" destOrd="0" presId="urn:microsoft.com/office/officeart/2005/8/layout/process4"/>
    <dgm:cxn modelId="{8B18A357-26D6-4093-98CC-97102333CCB1}" type="presOf" srcId="{85ECFEB5-0936-4338-BA7D-A00D815F9D65}" destId="{7C021D10-4DC9-423F-9C58-4195365A23E8}" srcOrd="0" destOrd="0" presId="urn:microsoft.com/office/officeart/2005/8/layout/process4"/>
    <dgm:cxn modelId="{C7A751B5-BF1D-4653-8ED6-547164A4F427}" type="presOf" srcId="{5528C6EA-D039-4A91-BB0C-0A1E5327DD11}" destId="{C370641A-EC67-429A-807E-B36787FD05F3}" srcOrd="0" destOrd="0" presId="urn:microsoft.com/office/officeart/2005/8/layout/process4"/>
    <dgm:cxn modelId="{E541BE6A-16B5-4A29-AFBF-3937453829C1}" type="presParOf" srcId="{E7F16081-A528-4703-9F21-FF610635E9D2}" destId="{D7B310BD-6203-453A-9E0D-5C79552C77A3}" srcOrd="0" destOrd="0" presId="urn:microsoft.com/office/officeart/2005/8/layout/process4"/>
    <dgm:cxn modelId="{04837A99-CA44-472C-AD65-652A18258777}" type="presParOf" srcId="{D7B310BD-6203-453A-9E0D-5C79552C77A3}" destId="{7C021D10-4DC9-423F-9C58-4195365A23E8}" srcOrd="0" destOrd="0" presId="urn:microsoft.com/office/officeart/2005/8/layout/process4"/>
    <dgm:cxn modelId="{0A7879AA-E27D-47FC-8A9C-8C3DA9629494}" type="presParOf" srcId="{E7F16081-A528-4703-9F21-FF610635E9D2}" destId="{5198113B-B5E1-4DB4-93FC-C5CFD5E4D464}" srcOrd="1" destOrd="0" presId="urn:microsoft.com/office/officeart/2005/8/layout/process4"/>
    <dgm:cxn modelId="{969E032A-35AF-4B2E-9BCA-EA1345076C26}" type="presParOf" srcId="{E7F16081-A528-4703-9F21-FF610635E9D2}" destId="{05D4B210-8BFA-4425-BB0D-70FA77A73D70}" srcOrd="2" destOrd="0" presId="urn:microsoft.com/office/officeart/2005/8/layout/process4"/>
    <dgm:cxn modelId="{C852B309-3029-4D65-AD86-C6440811BCE6}" type="presParOf" srcId="{05D4B210-8BFA-4425-BB0D-70FA77A73D70}" destId="{77024F5A-A281-410C-A531-DDDD1B3324FD}" srcOrd="0" destOrd="0" presId="urn:microsoft.com/office/officeart/2005/8/layout/process4"/>
    <dgm:cxn modelId="{0E24E5B9-63B1-4C65-87F6-0F232870078E}" type="presParOf" srcId="{E7F16081-A528-4703-9F21-FF610635E9D2}" destId="{CAD5CD88-6718-4147-ACE8-0F5CBF310809}" srcOrd="3" destOrd="0" presId="urn:microsoft.com/office/officeart/2005/8/layout/process4"/>
    <dgm:cxn modelId="{EFCA3D95-0E94-4AA2-8B2D-BB1AB1BBB9D0}" type="presParOf" srcId="{E7F16081-A528-4703-9F21-FF610635E9D2}" destId="{59600E83-852C-4989-B707-6DCEFB5EDD84}" srcOrd="4" destOrd="0" presId="urn:microsoft.com/office/officeart/2005/8/layout/process4"/>
    <dgm:cxn modelId="{F52988FA-707B-48E6-9667-2F84050A7668}" type="presParOf" srcId="{59600E83-852C-4989-B707-6DCEFB5EDD84}" destId="{144073C9-F567-446F-9CD9-700A4D93A69B}" srcOrd="0" destOrd="0" presId="urn:microsoft.com/office/officeart/2005/8/layout/process4"/>
    <dgm:cxn modelId="{9252ACA0-4B40-4FAD-A198-95798A9A834A}" type="presParOf" srcId="{E7F16081-A528-4703-9F21-FF610635E9D2}" destId="{4CB108C1-9A49-418B-83EE-137DCFB61F74}" srcOrd="5" destOrd="0" presId="urn:microsoft.com/office/officeart/2005/8/layout/process4"/>
    <dgm:cxn modelId="{D0926D9A-482B-4C64-AE99-96DE2F1600DD}" type="presParOf" srcId="{E7F16081-A528-4703-9F21-FF610635E9D2}" destId="{3C272758-D4D1-4219-80F7-9FF443E8C8B8}" srcOrd="6" destOrd="0" presId="urn:microsoft.com/office/officeart/2005/8/layout/process4"/>
    <dgm:cxn modelId="{DEE8409C-F1F8-4B85-A147-D06348547715}" type="presParOf" srcId="{3C272758-D4D1-4219-80F7-9FF443E8C8B8}" destId="{EE82EBC4-27CF-4E5B-89DD-BB6242F95A0A}" srcOrd="0" destOrd="0" presId="urn:microsoft.com/office/officeart/2005/8/layout/process4"/>
    <dgm:cxn modelId="{970570A2-868A-48F1-9F4D-F1C20B874CE6}" type="presParOf" srcId="{E7F16081-A528-4703-9F21-FF610635E9D2}" destId="{5BFDE0B3-75EC-45F4-8F01-3A481DB25320}" srcOrd="7" destOrd="0" presId="urn:microsoft.com/office/officeart/2005/8/layout/process4"/>
    <dgm:cxn modelId="{9D6E2BB9-B5F3-4E88-9F52-93ECEF80C1F4}" type="presParOf" srcId="{E7F16081-A528-4703-9F21-FF610635E9D2}" destId="{045513E4-A8E1-45D6-B2DB-57A17B0D1E58}" srcOrd="8" destOrd="0" presId="urn:microsoft.com/office/officeart/2005/8/layout/process4"/>
    <dgm:cxn modelId="{B9D935F4-2FD6-4130-9AC9-7825AC0457AF}"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6CF267E4-B65A-4C0B-B93C-C22CA50DEB5B}">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9F738DAF-BC3A-4277-9CB2-D80ACFC54A81}" type="parTrans" cxnId="{8BD12738-9E6E-4AD2-8B0C-6D00AF83848E}">
      <dgm:prSet/>
      <dgm:spPr/>
      <dgm:t>
        <a:bodyPr/>
        <a:lstStyle/>
        <a:p>
          <a:endParaRPr lang="en-US"/>
        </a:p>
      </dgm:t>
    </dgm:pt>
    <dgm:pt modelId="{846B960B-DA8B-4DF6-B9F6-7D8C4ACAE90D}" type="sibTrans" cxnId="{8BD12738-9E6E-4AD2-8B0C-6D00AF83848E}">
      <dgm:prSet/>
      <dgm:spPr/>
      <dgm:t>
        <a:bodyPr/>
        <a:lstStyle/>
        <a:p>
          <a:endParaRPr lang="en-US"/>
        </a:p>
      </dgm:t>
    </dgm:pt>
    <dgm:pt modelId="{59B2CAB5-091D-4D3F-98ED-51D81AFA019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9B7957C0-D2B3-48FD-B81A-DD1C5DC148B0}" type="parTrans" cxnId="{59DA46C5-E17F-41EC-9E09-81CBB3BC1ACE}">
      <dgm:prSet/>
      <dgm:spPr/>
      <dgm:t>
        <a:bodyPr/>
        <a:lstStyle/>
        <a:p>
          <a:endParaRPr lang="en-US"/>
        </a:p>
      </dgm:t>
    </dgm:pt>
    <dgm:pt modelId="{10224B61-1542-4098-856E-8CEE02190399}" type="sibTrans" cxnId="{59DA46C5-E17F-41EC-9E09-81CBB3BC1ACE}">
      <dgm:prSet/>
      <dgm:spPr/>
      <dgm:t>
        <a:bodyPr/>
        <a:lstStyle/>
        <a:p>
          <a:endParaRPr lang="en-US"/>
        </a:p>
      </dgm:t>
    </dgm:pt>
    <dgm:pt modelId="{096C3280-0BE7-410B-B4E1-4A1351EFE996}">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Free Live Directories</a:t>
          </a:r>
          <a:endParaRPr lang="en-US" dirty="0"/>
        </a:p>
      </dgm:t>
    </dgm:pt>
    <dgm:pt modelId="{BB58FE6B-3526-407D-BBF3-FA7D01E29789}" type="parTrans" cxnId="{856EC374-9236-4A89-86BC-C3DA86872830}">
      <dgm:prSet/>
      <dgm:spPr/>
      <dgm:t>
        <a:bodyPr/>
        <a:lstStyle/>
        <a:p>
          <a:endParaRPr lang="en-US"/>
        </a:p>
      </dgm:t>
    </dgm:pt>
    <dgm:pt modelId="{B8A986BC-780B-4B32-972C-C5C95D6FC81E}" type="sibTrans" cxnId="{856EC374-9236-4A89-86BC-C3DA86872830}">
      <dgm:prSet/>
      <dgm:spPr/>
      <dgm:t>
        <a:bodyPr/>
        <a:lstStyle/>
        <a:p>
          <a:endParaRPr lang="en-US"/>
        </a:p>
      </dgm:t>
    </dgm:pt>
    <dgm:pt modelId="{AEF78655-E7F4-4D6C-9343-F7F70486F92E}">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30E97048-7EF5-4D70-8BFC-A133930E4B38}" type="parTrans" cxnId="{2151CD79-70E9-47C2-AAA6-9B753F2EECED}">
      <dgm:prSet/>
      <dgm:spPr/>
      <dgm:t>
        <a:bodyPr/>
        <a:lstStyle/>
        <a:p>
          <a:endParaRPr lang="en-US"/>
        </a:p>
      </dgm:t>
    </dgm:pt>
    <dgm:pt modelId="{4229DB20-7187-487B-810F-5444186E0F02}" type="sibTrans" cxnId="{2151CD79-70E9-47C2-AAA6-9B753F2EECED}">
      <dgm:prSet/>
      <dgm:spPr/>
      <dgm:t>
        <a:bodyPr/>
        <a:lstStyle/>
        <a:p>
          <a:endParaRPr lang="en-US"/>
        </a:p>
      </dgm:t>
    </dgm:pt>
    <dgm:pt modelId="{2A5987D7-C9DE-420D-8120-5A4C76C2E900}">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2209F1AE-26BF-45A5-8C26-79E944C0FF16}" type="parTrans" cxnId="{F3A4AD42-EE32-495F-97EE-0D00E07842C8}">
      <dgm:prSet/>
      <dgm:spPr/>
      <dgm:t>
        <a:bodyPr/>
        <a:lstStyle/>
        <a:p>
          <a:endParaRPr lang="en-US"/>
        </a:p>
      </dgm:t>
    </dgm:pt>
    <dgm:pt modelId="{D922B7A8-47AB-411F-B6D0-39462BDC072D}" type="sibTrans" cxnId="{F3A4AD42-EE32-495F-97EE-0D00E07842C8}">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2469A3E8-8685-4FC3-8C2C-D21825DD7080}" type="pres">
      <dgm:prSet presAssocID="{2A5987D7-C9DE-420D-8120-5A4C76C2E900}" presName="boxAndChildren" presStyleCnt="0"/>
      <dgm:spPr/>
    </dgm:pt>
    <dgm:pt modelId="{4124EF72-165E-4811-AC44-D3DFF5806AC6}" type="pres">
      <dgm:prSet presAssocID="{2A5987D7-C9DE-420D-8120-5A4C76C2E900}" presName="parentTextBox" presStyleLbl="node1" presStyleIdx="0" presStyleCnt="5"/>
      <dgm:spPr/>
      <dgm:t>
        <a:bodyPr/>
        <a:lstStyle/>
        <a:p>
          <a:endParaRPr lang="en-US"/>
        </a:p>
      </dgm:t>
    </dgm:pt>
    <dgm:pt modelId="{EF597CAA-14A3-49C4-8CC4-1B762543783B}" type="pres">
      <dgm:prSet presAssocID="{4229DB20-7187-487B-810F-5444186E0F02}" presName="sp" presStyleCnt="0"/>
      <dgm:spPr/>
    </dgm:pt>
    <dgm:pt modelId="{60A55E93-5120-40B7-ABC1-E80A4FB6722D}" type="pres">
      <dgm:prSet presAssocID="{AEF78655-E7F4-4D6C-9343-F7F70486F92E}" presName="arrowAndChildren" presStyleCnt="0"/>
      <dgm:spPr/>
    </dgm:pt>
    <dgm:pt modelId="{63C73FFF-E3A0-42B7-8EF6-AE924415D4C1}" type="pres">
      <dgm:prSet presAssocID="{AEF78655-E7F4-4D6C-9343-F7F70486F92E}" presName="parentTextArrow" presStyleLbl="node1" presStyleIdx="1" presStyleCnt="5"/>
      <dgm:spPr/>
      <dgm:t>
        <a:bodyPr/>
        <a:lstStyle/>
        <a:p>
          <a:endParaRPr lang="en-US"/>
        </a:p>
      </dgm:t>
    </dgm:pt>
    <dgm:pt modelId="{2BAFCC21-2B05-412F-9C8E-CCE23B168F3E}" type="pres">
      <dgm:prSet presAssocID="{B8A986BC-780B-4B32-972C-C5C95D6FC81E}" presName="sp" presStyleCnt="0"/>
      <dgm:spPr/>
    </dgm:pt>
    <dgm:pt modelId="{DCF737F7-2F47-44FA-9C04-FD89E2AB68B8}" type="pres">
      <dgm:prSet presAssocID="{096C3280-0BE7-410B-B4E1-4A1351EFE996}" presName="arrowAndChildren" presStyleCnt="0"/>
      <dgm:spPr/>
    </dgm:pt>
    <dgm:pt modelId="{D50D0791-3B53-42C9-940B-8937044F2A7F}" type="pres">
      <dgm:prSet presAssocID="{096C3280-0BE7-410B-B4E1-4A1351EFE996}" presName="parentTextArrow" presStyleLbl="node1" presStyleIdx="2" presStyleCnt="5"/>
      <dgm:spPr/>
      <dgm:t>
        <a:bodyPr/>
        <a:lstStyle/>
        <a:p>
          <a:endParaRPr lang="en-US"/>
        </a:p>
      </dgm:t>
    </dgm:pt>
    <dgm:pt modelId="{8806F40C-BE3D-460D-A4D9-D51DCA53A00D}" type="pres">
      <dgm:prSet presAssocID="{10224B61-1542-4098-856E-8CEE02190399}" presName="sp" presStyleCnt="0"/>
      <dgm:spPr/>
    </dgm:pt>
    <dgm:pt modelId="{B7C5E92A-A170-419B-9934-BEC784EABC7E}" type="pres">
      <dgm:prSet presAssocID="{59B2CAB5-091D-4D3F-98ED-51D81AFA0193}" presName="arrowAndChildren" presStyleCnt="0"/>
      <dgm:spPr/>
    </dgm:pt>
    <dgm:pt modelId="{7D3C0EFF-D757-48D9-BD6B-65365D24C270}" type="pres">
      <dgm:prSet presAssocID="{59B2CAB5-091D-4D3F-98ED-51D81AFA0193}" presName="parentTextArrow" presStyleLbl="node1" presStyleIdx="3" presStyleCnt="5"/>
      <dgm:spPr/>
      <dgm:t>
        <a:bodyPr/>
        <a:lstStyle/>
        <a:p>
          <a:endParaRPr lang="en-US"/>
        </a:p>
      </dgm:t>
    </dgm:pt>
    <dgm:pt modelId="{8D17E96E-615C-49DC-BEF5-17D74D5A660E}" type="pres">
      <dgm:prSet presAssocID="{846B960B-DA8B-4DF6-B9F6-7D8C4ACAE90D}" presName="sp" presStyleCnt="0"/>
      <dgm:spPr/>
    </dgm:pt>
    <dgm:pt modelId="{9A0014B0-7A4C-4F04-9F4E-D12E85522250}" type="pres">
      <dgm:prSet presAssocID="{6CF267E4-B65A-4C0B-B93C-C22CA50DEB5B}" presName="arrowAndChildren" presStyleCnt="0"/>
      <dgm:spPr/>
    </dgm:pt>
    <dgm:pt modelId="{339856C9-E152-4119-AFBC-911BF0A3B65F}" type="pres">
      <dgm:prSet presAssocID="{6CF267E4-B65A-4C0B-B93C-C22CA50DEB5B}" presName="parentTextArrow" presStyleLbl="node1" presStyleIdx="4" presStyleCnt="5" custLinFactNeighborY="2651"/>
      <dgm:spPr/>
      <dgm:t>
        <a:bodyPr/>
        <a:lstStyle/>
        <a:p>
          <a:endParaRPr lang="en-US"/>
        </a:p>
      </dgm:t>
    </dgm:pt>
  </dgm:ptLst>
  <dgm:cxnLst>
    <dgm:cxn modelId="{3E918000-036B-49C1-B227-E5106DA29EFB}" type="presOf" srcId="{9E41FC3B-0967-43F2-95F5-3194B06BDF89}" destId="{E7F16081-A528-4703-9F21-FF610635E9D2}" srcOrd="0" destOrd="0" presId="urn:microsoft.com/office/officeart/2005/8/layout/process4"/>
    <dgm:cxn modelId="{4FD4F96F-CEFA-4484-9A85-7D8BD03A903D}" type="presOf" srcId="{AEF78655-E7F4-4D6C-9343-F7F70486F92E}" destId="{63C73FFF-E3A0-42B7-8EF6-AE924415D4C1}" srcOrd="0" destOrd="0" presId="urn:microsoft.com/office/officeart/2005/8/layout/process4"/>
    <dgm:cxn modelId="{59DA46C5-E17F-41EC-9E09-81CBB3BC1ACE}" srcId="{9E41FC3B-0967-43F2-95F5-3194B06BDF89}" destId="{59B2CAB5-091D-4D3F-98ED-51D81AFA0193}" srcOrd="1" destOrd="0" parTransId="{9B7957C0-D2B3-48FD-B81A-DD1C5DC148B0}" sibTransId="{10224B61-1542-4098-856E-8CEE02190399}"/>
    <dgm:cxn modelId="{8BD12738-9E6E-4AD2-8B0C-6D00AF83848E}" srcId="{9E41FC3B-0967-43F2-95F5-3194B06BDF89}" destId="{6CF267E4-B65A-4C0B-B93C-C22CA50DEB5B}" srcOrd="0" destOrd="0" parTransId="{9F738DAF-BC3A-4277-9CB2-D80ACFC54A81}" sibTransId="{846B960B-DA8B-4DF6-B9F6-7D8C4ACAE90D}"/>
    <dgm:cxn modelId="{856EC374-9236-4A89-86BC-C3DA86872830}" srcId="{9E41FC3B-0967-43F2-95F5-3194B06BDF89}" destId="{096C3280-0BE7-410B-B4E1-4A1351EFE996}" srcOrd="2" destOrd="0" parTransId="{BB58FE6B-3526-407D-BBF3-FA7D01E29789}" sibTransId="{B8A986BC-780B-4B32-972C-C5C95D6FC81E}"/>
    <dgm:cxn modelId="{D3A0709F-D9CB-43B6-95AD-8448561AB390}" type="presOf" srcId="{6CF267E4-B65A-4C0B-B93C-C22CA50DEB5B}" destId="{339856C9-E152-4119-AFBC-911BF0A3B65F}" srcOrd="0" destOrd="0" presId="urn:microsoft.com/office/officeart/2005/8/layout/process4"/>
    <dgm:cxn modelId="{951B6BE8-1B42-46A3-A4EF-BE7CDBC24445}" type="presOf" srcId="{096C3280-0BE7-410B-B4E1-4A1351EFE996}" destId="{D50D0791-3B53-42C9-940B-8937044F2A7F}" srcOrd="0" destOrd="0" presId="urn:microsoft.com/office/officeart/2005/8/layout/process4"/>
    <dgm:cxn modelId="{56346A66-F406-4D2A-93F4-48B852DA9A5D}" type="presOf" srcId="{2A5987D7-C9DE-420D-8120-5A4C76C2E900}" destId="{4124EF72-165E-4811-AC44-D3DFF5806AC6}" srcOrd="0" destOrd="0" presId="urn:microsoft.com/office/officeart/2005/8/layout/process4"/>
    <dgm:cxn modelId="{F3A4AD42-EE32-495F-97EE-0D00E07842C8}" srcId="{9E41FC3B-0967-43F2-95F5-3194B06BDF89}" destId="{2A5987D7-C9DE-420D-8120-5A4C76C2E900}" srcOrd="4" destOrd="0" parTransId="{2209F1AE-26BF-45A5-8C26-79E944C0FF16}" sibTransId="{D922B7A8-47AB-411F-B6D0-39462BDC072D}"/>
    <dgm:cxn modelId="{2151CD79-70E9-47C2-AAA6-9B753F2EECED}" srcId="{9E41FC3B-0967-43F2-95F5-3194B06BDF89}" destId="{AEF78655-E7F4-4D6C-9343-F7F70486F92E}" srcOrd="3" destOrd="0" parTransId="{30E97048-7EF5-4D70-8BFC-A133930E4B38}" sibTransId="{4229DB20-7187-487B-810F-5444186E0F02}"/>
    <dgm:cxn modelId="{81D2E375-C6DB-478F-94F4-17B96AAB4853}" type="presOf" srcId="{59B2CAB5-091D-4D3F-98ED-51D81AFA0193}" destId="{7D3C0EFF-D757-48D9-BD6B-65365D24C270}" srcOrd="0" destOrd="0" presId="urn:microsoft.com/office/officeart/2005/8/layout/process4"/>
    <dgm:cxn modelId="{7448C63E-37FF-40AF-9BED-B1490A943C5C}" type="presParOf" srcId="{E7F16081-A528-4703-9F21-FF610635E9D2}" destId="{2469A3E8-8685-4FC3-8C2C-D21825DD7080}" srcOrd="0" destOrd="0" presId="urn:microsoft.com/office/officeart/2005/8/layout/process4"/>
    <dgm:cxn modelId="{86467086-3048-4C25-90A5-8759E184701C}" type="presParOf" srcId="{2469A3E8-8685-4FC3-8C2C-D21825DD7080}" destId="{4124EF72-165E-4811-AC44-D3DFF5806AC6}" srcOrd="0" destOrd="0" presId="urn:microsoft.com/office/officeart/2005/8/layout/process4"/>
    <dgm:cxn modelId="{8B17DD99-147B-45F4-894E-8E64448BE3CE}" type="presParOf" srcId="{E7F16081-A528-4703-9F21-FF610635E9D2}" destId="{EF597CAA-14A3-49C4-8CC4-1B762543783B}" srcOrd="1" destOrd="0" presId="urn:microsoft.com/office/officeart/2005/8/layout/process4"/>
    <dgm:cxn modelId="{2E5B6AD2-3864-4898-93B7-206BF79498E6}" type="presParOf" srcId="{E7F16081-A528-4703-9F21-FF610635E9D2}" destId="{60A55E93-5120-40B7-ABC1-E80A4FB6722D}" srcOrd="2" destOrd="0" presId="urn:microsoft.com/office/officeart/2005/8/layout/process4"/>
    <dgm:cxn modelId="{96003939-3E0D-48A3-9D2C-76B1A1185042}" type="presParOf" srcId="{60A55E93-5120-40B7-ABC1-E80A4FB6722D}" destId="{63C73FFF-E3A0-42B7-8EF6-AE924415D4C1}" srcOrd="0" destOrd="0" presId="urn:microsoft.com/office/officeart/2005/8/layout/process4"/>
    <dgm:cxn modelId="{03A9F8A6-CE43-45C5-A5B5-5C5DB3B9DDD8}" type="presParOf" srcId="{E7F16081-A528-4703-9F21-FF610635E9D2}" destId="{2BAFCC21-2B05-412F-9C8E-CCE23B168F3E}" srcOrd="3" destOrd="0" presId="urn:microsoft.com/office/officeart/2005/8/layout/process4"/>
    <dgm:cxn modelId="{4225758B-678F-4979-BF4E-CBC1DFA8BF5E}" type="presParOf" srcId="{E7F16081-A528-4703-9F21-FF610635E9D2}" destId="{DCF737F7-2F47-44FA-9C04-FD89E2AB68B8}" srcOrd="4" destOrd="0" presId="urn:microsoft.com/office/officeart/2005/8/layout/process4"/>
    <dgm:cxn modelId="{033C7E1F-65C5-4C5F-9EAF-1F322C0463EA}" type="presParOf" srcId="{DCF737F7-2F47-44FA-9C04-FD89E2AB68B8}" destId="{D50D0791-3B53-42C9-940B-8937044F2A7F}" srcOrd="0" destOrd="0" presId="urn:microsoft.com/office/officeart/2005/8/layout/process4"/>
    <dgm:cxn modelId="{D5CFB2AC-0070-4680-B910-25EB4FA960F4}" type="presParOf" srcId="{E7F16081-A528-4703-9F21-FF610635E9D2}" destId="{8806F40C-BE3D-460D-A4D9-D51DCA53A00D}" srcOrd="5" destOrd="0" presId="urn:microsoft.com/office/officeart/2005/8/layout/process4"/>
    <dgm:cxn modelId="{242EADE8-1759-4998-BBBC-7BFD4EF5A912}" type="presParOf" srcId="{E7F16081-A528-4703-9F21-FF610635E9D2}" destId="{B7C5E92A-A170-419B-9934-BEC784EABC7E}" srcOrd="6" destOrd="0" presId="urn:microsoft.com/office/officeart/2005/8/layout/process4"/>
    <dgm:cxn modelId="{0771ABB0-535B-4615-8E18-A375D65AF8D9}" type="presParOf" srcId="{B7C5E92A-A170-419B-9934-BEC784EABC7E}" destId="{7D3C0EFF-D757-48D9-BD6B-65365D24C270}" srcOrd="0" destOrd="0" presId="urn:microsoft.com/office/officeart/2005/8/layout/process4"/>
    <dgm:cxn modelId="{70472FE9-852C-4A8E-9DB4-39F1E09464B9}" type="presParOf" srcId="{E7F16081-A528-4703-9F21-FF610635E9D2}" destId="{8D17E96E-615C-49DC-BEF5-17D74D5A660E}" srcOrd="7" destOrd="0" presId="urn:microsoft.com/office/officeart/2005/8/layout/process4"/>
    <dgm:cxn modelId="{BE5F4AAB-8001-4FDF-8DD5-024AA0ECA441}" type="presParOf" srcId="{E7F16081-A528-4703-9F21-FF610635E9D2}" destId="{9A0014B0-7A4C-4F04-9F4E-D12E85522250}" srcOrd="8" destOrd="0" presId="urn:microsoft.com/office/officeart/2005/8/layout/process4"/>
    <dgm:cxn modelId="{6BACD715-ABE5-47E5-849D-3D573F6839AC}" type="presParOf" srcId="{9A0014B0-7A4C-4F04-9F4E-D12E85522250}" destId="{339856C9-E152-4119-AFBC-911BF0A3B65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74D4B3F-4B5A-4B16-AA5C-7536FF096F4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A5A4AD13-291C-418F-88D2-D119E72FD396}" type="parTrans" cxnId="{BF366383-C99C-4013-9949-A5774FEB7ADD}">
      <dgm:prSet/>
      <dgm:spPr/>
      <dgm:t>
        <a:bodyPr/>
        <a:lstStyle/>
        <a:p>
          <a:endParaRPr lang="en-US"/>
        </a:p>
      </dgm:t>
    </dgm:pt>
    <dgm:pt modelId="{F1CC5743-A9B7-4165-9D9C-C1169EFDF368}" type="sibTrans" cxnId="{BF366383-C99C-4013-9949-A5774FEB7ADD}">
      <dgm:prSet/>
      <dgm:spPr/>
      <dgm:t>
        <a:bodyPr/>
        <a:lstStyle/>
        <a:p>
          <a:endParaRPr lang="en-US"/>
        </a:p>
      </dgm:t>
    </dgm:pt>
    <dgm:pt modelId="{C7902841-73AB-44E5-B563-E9F895A0F04F}">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FBAFAF66-047D-48D4-A0C9-B56741662573}" type="parTrans" cxnId="{1FAB0201-0F3A-41D1-8638-F893584C9FEE}">
      <dgm:prSet/>
      <dgm:spPr/>
      <dgm:t>
        <a:bodyPr/>
        <a:lstStyle/>
        <a:p>
          <a:endParaRPr lang="en-US"/>
        </a:p>
      </dgm:t>
    </dgm:pt>
    <dgm:pt modelId="{5E12B5D5-A534-45B7-A20E-55D622AA0428}" type="sibTrans" cxnId="{1FAB0201-0F3A-41D1-8638-F893584C9FEE}">
      <dgm:prSet/>
      <dgm:spPr/>
      <dgm:t>
        <a:bodyPr/>
        <a:lstStyle/>
        <a:p>
          <a:endParaRPr lang="en-US"/>
        </a:p>
      </dgm:t>
    </dgm:pt>
    <dgm:pt modelId="{CD521079-38CC-45C2-8408-DFF9A1CDBFE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662B026A-F011-404B-B776-D6B83F4CB385}" type="parTrans" cxnId="{DE08CED6-9AFE-4C20-B9F3-F3902D650865}">
      <dgm:prSet/>
      <dgm:spPr/>
      <dgm:t>
        <a:bodyPr/>
        <a:lstStyle/>
        <a:p>
          <a:endParaRPr lang="en-US"/>
        </a:p>
      </dgm:t>
    </dgm:pt>
    <dgm:pt modelId="{F49277EB-24E1-453F-9AC5-FEF7863249BE}" type="sibTrans" cxnId="{DE08CED6-9AFE-4C20-B9F3-F3902D650865}">
      <dgm:prSet/>
      <dgm:spPr/>
      <dgm:t>
        <a:bodyPr/>
        <a:lstStyle/>
        <a:p>
          <a:endParaRPr lang="en-US"/>
        </a:p>
      </dgm:t>
    </dgm:pt>
    <dgm:pt modelId="{09685DF2-A044-429F-AF41-8F80366340BE}">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Paid Live Directories</a:t>
          </a:r>
          <a:endParaRPr lang="en-US" dirty="0"/>
        </a:p>
      </dgm:t>
    </dgm:pt>
    <dgm:pt modelId="{68AF24DB-D227-4DAF-8C71-0AC56F17B763}" type="parTrans" cxnId="{5EFA681F-5A4D-43B2-BEA4-440EAC9223AD}">
      <dgm:prSet/>
      <dgm:spPr/>
      <dgm:t>
        <a:bodyPr/>
        <a:lstStyle/>
        <a:p>
          <a:endParaRPr lang="en-US"/>
        </a:p>
      </dgm:t>
    </dgm:pt>
    <dgm:pt modelId="{DC287B79-31CF-4C42-895E-6B36D8F94925}" type="sibTrans" cxnId="{5EFA681F-5A4D-43B2-BEA4-440EAC9223AD}">
      <dgm:prSet/>
      <dgm:spPr/>
      <dgm:t>
        <a:bodyPr/>
        <a:lstStyle/>
        <a:p>
          <a:endParaRPr lang="en-US"/>
        </a:p>
      </dgm:t>
    </dgm:pt>
    <dgm:pt modelId="{1929D63D-F248-42E4-999D-CED75FA7713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Social Bookmarking</a:t>
          </a:r>
          <a:endParaRPr lang="en-US" dirty="0"/>
        </a:p>
      </dgm:t>
    </dgm:pt>
    <dgm:pt modelId="{2439A8CE-AB05-4675-9DF3-4018120B5C46}" type="parTrans" cxnId="{0B05BA08-DD54-4A31-8119-9388B7854A95}">
      <dgm:prSet/>
      <dgm:spPr/>
      <dgm:t>
        <a:bodyPr/>
        <a:lstStyle/>
        <a:p>
          <a:endParaRPr lang="en-US"/>
        </a:p>
      </dgm:t>
    </dgm:pt>
    <dgm:pt modelId="{326924EF-0671-44A2-B77E-85F0E3F0B364}" type="sibTrans" cxnId="{0B05BA08-DD54-4A31-8119-9388B7854A95}">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9FD1B461-B056-4C1D-93CE-10D35BF7BA9B}" type="pres">
      <dgm:prSet presAssocID="{1929D63D-F248-42E4-999D-CED75FA77135}" presName="boxAndChildren" presStyleCnt="0"/>
      <dgm:spPr/>
    </dgm:pt>
    <dgm:pt modelId="{C49336D6-884E-440B-8F8E-2BABF8994C29}" type="pres">
      <dgm:prSet presAssocID="{1929D63D-F248-42E4-999D-CED75FA77135}" presName="parentTextBox" presStyleLbl="node1" presStyleIdx="0" presStyleCnt="5"/>
      <dgm:spPr/>
      <dgm:t>
        <a:bodyPr/>
        <a:lstStyle/>
        <a:p>
          <a:endParaRPr lang="en-US"/>
        </a:p>
      </dgm:t>
    </dgm:pt>
    <dgm:pt modelId="{D87CBBD5-8D5B-4157-B825-FF9C424ECC9F}" type="pres">
      <dgm:prSet presAssocID="{DC287B79-31CF-4C42-895E-6B36D8F94925}" presName="sp" presStyleCnt="0"/>
      <dgm:spPr/>
    </dgm:pt>
    <dgm:pt modelId="{D2CDEBB3-9E06-45AC-B3D9-A270F228451B}" type="pres">
      <dgm:prSet presAssocID="{09685DF2-A044-429F-AF41-8F80366340BE}" presName="arrowAndChildren" presStyleCnt="0"/>
      <dgm:spPr/>
    </dgm:pt>
    <dgm:pt modelId="{F4DECEAB-AB40-4C46-A543-E8E73467C0AE}" type="pres">
      <dgm:prSet presAssocID="{09685DF2-A044-429F-AF41-8F80366340BE}" presName="parentTextArrow" presStyleLbl="node1" presStyleIdx="1" presStyleCnt="5"/>
      <dgm:spPr/>
      <dgm:t>
        <a:bodyPr/>
        <a:lstStyle/>
        <a:p>
          <a:endParaRPr lang="en-US"/>
        </a:p>
      </dgm:t>
    </dgm:pt>
    <dgm:pt modelId="{D036C150-B8BD-4FEC-9AD2-0A0CF2D4B6F3}" type="pres">
      <dgm:prSet presAssocID="{F49277EB-24E1-453F-9AC5-FEF7863249BE}" presName="sp" presStyleCnt="0"/>
      <dgm:spPr/>
    </dgm:pt>
    <dgm:pt modelId="{02F7EFC2-16F9-4A70-AEF7-158631B60B76}" type="pres">
      <dgm:prSet presAssocID="{CD521079-38CC-45C2-8408-DFF9A1CDBFE1}" presName="arrowAndChildren" presStyleCnt="0"/>
      <dgm:spPr/>
    </dgm:pt>
    <dgm:pt modelId="{284DAF1A-7E3D-4D69-9D00-8F52D74716D5}" type="pres">
      <dgm:prSet presAssocID="{CD521079-38CC-45C2-8408-DFF9A1CDBFE1}" presName="parentTextArrow" presStyleLbl="node1" presStyleIdx="2" presStyleCnt="5"/>
      <dgm:spPr/>
      <dgm:t>
        <a:bodyPr/>
        <a:lstStyle/>
        <a:p>
          <a:endParaRPr lang="en-US"/>
        </a:p>
      </dgm:t>
    </dgm:pt>
    <dgm:pt modelId="{20FC2D3C-BCE4-4FCE-B0DF-F01AE93F6F75}" type="pres">
      <dgm:prSet presAssocID="{5E12B5D5-A534-45B7-A20E-55D622AA0428}" presName="sp" presStyleCnt="0"/>
      <dgm:spPr/>
    </dgm:pt>
    <dgm:pt modelId="{397EFE48-549C-4409-AD76-03EB1D76C28C}" type="pres">
      <dgm:prSet presAssocID="{C7902841-73AB-44E5-B563-E9F895A0F04F}" presName="arrowAndChildren" presStyleCnt="0"/>
      <dgm:spPr/>
    </dgm:pt>
    <dgm:pt modelId="{92DBC8EC-EDB9-4234-8280-AA27AC40F87D}" type="pres">
      <dgm:prSet presAssocID="{C7902841-73AB-44E5-B563-E9F895A0F04F}" presName="parentTextArrow" presStyleLbl="node1" presStyleIdx="3" presStyleCnt="5"/>
      <dgm:spPr/>
      <dgm:t>
        <a:bodyPr/>
        <a:lstStyle/>
        <a:p>
          <a:endParaRPr lang="en-US"/>
        </a:p>
      </dgm:t>
    </dgm:pt>
    <dgm:pt modelId="{55CB8172-AB5F-4611-B64C-9DFD347DF359}" type="pres">
      <dgm:prSet presAssocID="{F1CC5743-A9B7-4165-9D9C-C1169EFDF368}" presName="sp" presStyleCnt="0"/>
      <dgm:spPr/>
    </dgm:pt>
    <dgm:pt modelId="{6F677695-5FA2-4C8D-8A0E-6F05BAA4EE78}" type="pres">
      <dgm:prSet presAssocID="{774D4B3F-4B5A-4B16-AA5C-7536FF096F48}" presName="arrowAndChildren" presStyleCnt="0"/>
      <dgm:spPr/>
    </dgm:pt>
    <dgm:pt modelId="{F02EB8FD-9909-4438-AC59-F7B59845D3B1}" type="pres">
      <dgm:prSet presAssocID="{774D4B3F-4B5A-4B16-AA5C-7536FF096F48}" presName="parentTextArrow" presStyleLbl="node1" presStyleIdx="4" presStyleCnt="5" custLinFactNeighborY="2651"/>
      <dgm:spPr/>
      <dgm:t>
        <a:bodyPr/>
        <a:lstStyle/>
        <a:p>
          <a:endParaRPr lang="en-US"/>
        </a:p>
      </dgm:t>
    </dgm:pt>
  </dgm:ptLst>
  <dgm:cxnLst>
    <dgm:cxn modelId="{82D6179D-8427-42F8-96A4-92B4380B9AD5}" type="presOf" srcId="{1929D63D-F248-42E4-999D-CED75FA77135}" destId="{C49336D6-884E-440B-8F8E-2BABF8994C29}" srcOrd="0" destOrd="0" presId="urn:microsoft.com/office/officeart/2005/8/layout/process4"/>
    <dgm:cxn modelId="{BF366383-C99C-4013-9949-A5774FEB7ADD}" srcId="{9E41FC3B-0967-43F2-95F5-3194B06BDF89}" destId="{774D4B3F-4B5A-4B16-AA5C-7536FF096F48}" srcOrd="0" destOrd="0" parTransId="{A5A4AD13-291C-418F-88D2-D119E72FD396}" sibTransId="{F1CC5743-A9B7-4165-9D9C-C1169EFDF368}"/>
    <dgm:cxn modelId="{5EFA681F-5A4D-43B2-BEA4-440EAC9223AD}" srcId="{9E41FC3B-0967-43F2-95F5-3194B06BDF89}" destId="{09685DF2-A044-429F-AF41-8F80366340BE}" srcOrd="3" destOrd="0" parTransId="{68AF24DB-D227-4DAF-8C71-0AC56F17B763}" sibTransId="{DC287B79-31CF-4C42-895E-6B36D8F94925}"/>
    <dgm:cxn modelId="{E151AE5C-61FE-4E04-BF5E-B5B4565BEE1B}" type="presOf" srcId="{774D4B3F-4B5A-4B16-AA5C-7536FF096F48}" destId="{F02EB8FD-9909-4438-AC59-F7B59845D3B1}" srcOrd="0" destOrd="0" presId="urn:microsoft.com/office/officeart/2005/8/layout/process4"/>
    <dgm:cxn modelId="{D11DDBDA-8B83-4974-AFBE-30F33E8E36E3}" type="presOf" srcId="{09685DF2-A044-429F-AF41-8F80366340BE}" destId="{F4DECEAB-AB40-4C46-A543-E8E73467C0AE}" srcOrd="0" destOrd="0" presId="urn:microsoft.com/office/officeart/2005/8/layout/process4"/>
    <dgm:cxn modelId="{73662739-5BE4-41FE-878D-93A59CFD60D4}" type="presOf" srcId="{C7902841-73AB-44E5-B563-E9F895A0F04F}" destId="{92DBC8EC-EDB9-4234-8280-AA27AC40F87D}" srcOrd="0" destOrd="0" presId="urn:microsoft.com/office/officeart/2005/8/layout/process4"/>
    <dgm:cxn modelId="{7953BEE4-EEA3-4816-B166-2F961B02E658}" type="presOf" srcId="{CD521079-38CC-45C2-8408-DFF9A1CDBFE1}" destId="{284DAF1A-7E3D-4D69-9D00-8F52D74716D5}" srcOrd="0" destOrd="0" presId="urn:microsoft.com/office/officeart/2005/8/layout/process4"/>
    <dgm:cxn modelId="{1FAB0201-0F3A-41D1-8638-F893584C9FEE}" srcId="{9E41FC3B-0967-43F2-95F5-3194B06BDF89}" destId="{C7902841-73AB-44E5-B563-E9F895A0F04F}" srcOrd="1" destOrd="0" parTransId="{FBAFAF66-047D-48D4-A0C9-B56741662573}" sibTransId="{5E12B5D5-A534-45B7-A20E-55D622AA0428}"/>
    <dgm:cxn modelId="{DE08CED6-9AFE-4C20-B9F3-F3902D650865}" srcId="{9E41FC3B-0967-43F2-95F5-3194B06BDF89}" destId="{CD521079-38CC-45C2-8408-DFF9A1CDBFE1}" srcOrd="2" destOrd="0" parTransId="{662B026A-F011-404B-B776-D6B83F4CB385}" sibTransId="{F49277EB-24E1-453F-9AC5-FEF7863249BE}"/>
    <dgm:cxn modelId="{0B05BA08-DD54-4A31-8119-9388B7854A95}" srcId="{9E41FC3B-0967-43F2-95F5-3194B06BDF89}" destId="{1929D63D-F248-42E4-999D-CED75FA77135}" srcOrd="4" destOrd="0" parTransId="{2439A8CE-AB05-4675-9DF3-4018120B5C46}" sibTransId="{326924EF-0671-44A2-B77E-85F0E3F0B364}"/>
    <dgm:cxn modelId="{853F9F39-3772-49E6-B425-4F8A240F97FC}" type="presOf" srcId="{9E41FC3B-0967-43F2-95F5-3194B06BDF89}" destId="{E7F16081-A528-4703-9F21-FF610635E9D2}" srcOrd="0" destOrd="0" presId="urn:microsoft.com/office/officeart/2005/8/layout/process4"/>
    <dgm:cxn modelId="{00845894-7C2F-4051-81C1-9C0DA4EF42AD}" type="presParOf" srcId="{E7F16081-A528-4703-9F21-FF610635E9D2}" destId="{9FD1B461-B056-4C1D-93CE-10D35BF7BA9B}" srcOrd="0" destOrd="0" presId="urn:microsoft.com/office/officeart/2005/8/layout/process4"/>
    <dgm:cxn modelId="{B36C8AF9-99A0-429E-BD16-A98D898D1781}" type="presParOf" srcId="{9FD1B461-B056-4C1D-93CE-10D35BF7BA9B}" destId="{C49336D6-884E-440B-8F8E-2BABF8994C29}" srcOrd="0" destOrd="0" presId="urn:microsoft.com/office/officeart/2005/8/layout/process4"/>
    <dgm:cxn modelId="{7A825043-CD8A-4A86-8CDC-B1989A9619DC}" type="presParOf" srcId="{E7F16081-A528-4703-9F21-FF610635E9D2}" destId="{D87CBBD5-8D5B-4157-B825-FF9C424ECC9F}" srcOrd="1" destOrd="0" presId="urn:microsoft.com/office/officeart/2005/8/layout/process4"/>
    <dgm:cxn modelId="{8EC60751-C8C8-42C0-8EE1-73DAB7FCB7C3}" type="presParOf" srcId="{E7F16081-A528-4703-9F21-FF610635E9D2}" destId="{D2CDEBB3-9E06-45AC-B3D9-A270F228451B}" srcOrd="2" destOrd="0" presId="urn:microsoft.com/office/officeart/2005/8/layout/process4"/>
    <dgm:cxn modelId="{CE09F4AA-DD7A-4E96-A7A5-DCC8683AE131}" type="presParOf" srcId="{D2CDEBB3-9E06-45AC-B3D9-A270F228451B}" destId="{F4DECEAB-AB40-4C46-A543-E8E73467C0AE}" srcOrd="0" destOrd="0" presId="urn:microsoft.com/office/officeart/2005/8/layout/process4"/>
    <dgm:cxn modelId="{637236E9-E649-42CA-8E73-4FB4CE0F48B9}" type="presParOf" srcId="{E7F16081-A528-4703-9F21-FF610635E9D2}" destId="{D036C150-B8BD-4FEC-9AD2-0A0CF2D4B6F3}" srcOrd="3" destOrd="0" presId="urn:microsoft.com/office/officeart/2005/8/layout/process4"/>
    <dgm:cxn modelId="{AD45E7C8-9CA2-4488-AD43-E1D2E531DA69}" type="presParOf" srcId="{E7F16081-A528-4703-9F21-FF610635E9D2}" destId="{02F7EFC2-16F9-4A70-AEF7-158631B60B76}" srcOrd="4" destOrd="0" presId="urn:microsoft.com/office/officeart/2005/8/layout/process4"/>
    <dgm:cxn modelId="{36BA5B95-6531-4366-96DC-55DFFF66F3C9}" type="presParOf" srcId="{02F7EFC2-16F9-4A70-AEF7-158631B60B76}" destId="{284DAF1A-7E3D-4D69-9D00-8F52D74716D5}" srcOrd="0" destOrd="0" presId="urn:microsoft.com/office/officeart/2005/8/layout/process4"/>
    <dgm:cxn modelId="{FEB2EC06-AC34-4CD1-B75B-BF6AC5B782CB}" type="presParOf" srcId="{E7F16081-A528-4703-9F21-FF610635E9D2}" destId="{20FC2D3C-BCE4-4FCE-B0DF-F01AE93F6F75}" srcOrd="5" destOrd="0" presId="urn:microsoft.com/office/officeart/2005/8/layout/process4"/>
    <dgm:cxn modelId="{BBEB232B-4519-412F-843C-6D8A923FAAD2}" type="presParOf" srcId="{E7F16081-A528-4703-9F21-FF610635E9D2}" destId="{397EFE48-549C-4409-AD76-03EB1D76C28C}" srcOrd="6" destOrd="0" presId="urn:microsoft.com/office/officeart/2005/8/layout/process4"/>
    <dgm:cxn modelId="{73BFCD01-727E-405C-BC8E-1D7F92DB2A24}" type="presParOf" srcId="{397EFE48-549C-4409-AD76-03EB1D76C28C}" destId="{92DBC8EC-EDB9-4234-8280-AA27AC40F87D}" srcOrd="0" destOrd="0" presId="urn:microsoft.com/office/officeart/2005/8/layout/process4"/>
    <dgm:cxn modelId="{5175175F-2AA6-48A3-82AB-44CE7B04A457}" type="presParOf" srcId="{E7F16081-A528-4703-9F21-FF610635E9D2}" destId="{55CB8172-AB5F-4611-B64C-9DFD347DF359}" srcOrd="7" destOrd="0" presId="urn:microsoft.com/office/officeart/2005/8/layout/process4"/>
    <dgm:cxn modelId="{023EFC8A-A9A8-4CF3-B4DA-541CB8A4DF9F}" type="presParOf" srcId="{E7F16081-A528-4703-9F21-FF610635E9D2}" destId="{6F677695-5FA2-4C8D-8A0E-6F05BAA4EE78}" srcOrd="8" destOrd="0" presId="urn:microsoft.com/office/officeart/2005/8/layout/process4"/>
    <dgm:cxn modelId="{907206BC-F4EE-466C-A084-11648D941D0A}" type="presParOf" srcId="{6F677695-5FA2-4C8D-8A0E-6F05BAA4EE78}" destId="{F02EB8FD-9909-4438-AC59-F7B59845D3B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78B8E9D8-8E5C-4AB3-967B-0B80ABEB5A0D}">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5 Review</a:t>
          </a:r>
          <a:endParaRPr lang="en-US" dirty="0"/>
        </a:p>
      </dgm:t>
    </dgm:pt>
    <dgm:pt modelId="{197AD383-068E-4DBC-8280-F8F8AC06BEDA}" type="parTrans" cxnId="{2AB9DCC3-5FC6-4059-ACFD-98A4DACADBB7}">
      <dgm:prSet/>
      <dgm:spPr/>
      <dgm:t>
        <a:bodyPr/>
        <a:lstStyle/>
        <a:p>
          <a:endParaRPr lang="en-US"/>
        </a:p>
      </dgm:t>
    </dgm:pt>
    <dgm:pt modelId="{FD2768BA-5894-4951-B681-86A14D0059F4}" type="sibTrans" cxnId="{2AB9DCC3-5FC6-4059-ACFD-98A4DACADBB7}">
      <dgm:prSet/>
      <dgm:spPr/>
      <dgm:t>
        <a:bodyPr/>
        <a:lstStyle/>
        <a:p>
          <a:endParaRPr lang="en-US"/>
        </a:p>
      </dgm:t>
    </dgm:pt>
    <dgm:pt modelId="{AC87CEF5-54C5-4928-965D-F3A043EF22D2}">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Live Directories</a:t>
          </a:r>
          <a:endParaRPr lang="en-US" dirty="0"/>
        </a:p>
      </dgm:t>
    </dgm:pt>
    <dgm:pt modelId="{70B62098-42B1-461B-AE48-2B3B7E47E939}" type="parTrans" cxnId="{FAC984E6-058C-4A61-964D-7516845F1D06}">
      <dgm:prSet/>
      <dgm:spPr/>
      <dgm:t>
        <a:bodyPr/>
        <a:lstStyle/>
        <a:p>
          <a:endParaRPr lang="en-US"/>
        </a:p>
      </dgm:t>
    </dgm:pt>
    <dgm:pt modelId="{E04E7E2C-2E47-4CB4-B326-B7A243512071}" type="sibTrans" cxnId="{FAC984E6-058C-4A61-964D-7516845F1D06}">
      <dgm:prSet/>
      <dgm:spPr/>
      <dgm:t>
        <a:bodyPr/>
        <a:lstStyle/>
        <a:p>
          <a:endParaRPr lang="en-US"/>
        </a:p>
      </dgm:t>
    </dgm:pt>
    <dgm:pt modelId="{E66B3452-2B00-4190-B4A6-60027CFD4F5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Free Live Directories</a:t>
          </a:r>
          <a:endParaRPr lang="en-US" dirty="0"/>
        </a:p>
      </dgm:t>
    </dgm:pt>
    <dgm:pt modelId="{D5C25B2F-7A8F-4C49-BCC8-BB7C7AD731B0}" type="parTrans" cxnId="{112BADF4-3393-4CCF-AB08-355F6B989E94}">
      <dgm:prSet/>
      <dgm:spPr/>
      <dgm:t>
        <a:bodyPr/>
        <a:lstStyle/>
        <a:p>
          <a:endParaRPr lang="en-US"/>
        </a:p>
      </dgm:t>
    </dgm:pt>
    <dgm:pt modelId="{BE964F82-21BA-42F1-BB09-9716AAA118E8}" type="sibTrans" cxnId="{112BADF4-3393-4CCF-AB08-355F6B989E94}">
      <dgm:prSet/>
      <dgm:spPr/>
      <dgm:t>
        <a:bodyPr/>
        <a:lstStyle/>
        <a:p>
          <a:endParaRPr lang="en-US"/>
        </a:p>
      </dgm:t>
    </dgm:pt>
    <dgm:pt modelId="{6660B2A3-AA54-4CB6-87D3-12FEE4A03013}">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Paid Live Directories</a:t>
          </a:r>
          <a:endParaRPr lang="en-US" dirty="0"/>
        </a:p>
      </dgm:t>
    </dgm:pt>
    <dgm:pt modelId="{6D558149-C197-462A-915E-120910B768D6}" type="parTrans" cxnId="{30A052A0-A27C-4C58-9811-C31472CBE209}">
      <dgm:prSet/>
      <dgm:spPr/>
      <dgm:t>
        <a:bodyPr/>
        <a:lstStyle/>
        <a:p>
          <a:endParaRPr lang="en-US"/>
        </a:p>
      </dgm:t>
    </dgm:pt>
    <dgm:pt modelId="{AC3EF9FB-8705-4ECC-8B00-8B62317D7FF3}" type="sibTrans" cxnId="{30A052A0-A27C-4C58-9811-C31472CBE209}">
      <dgm:prSet/>
      <dgm:spPr/>
      <dgm:t>
        <a:bodyPr/>
        <a:lstStyle/>
        <a:p>
          <a:endParaRPr lang="en-US"/>
        </a:p>
      </dgm:t>
    </dgm:pt>
    <dgm:pt modelId="{16126F83-5ADF-4FCB-86C7-3196E66A8964}">
      <dgm:prSet phldrT="[Text]">
        <dgm:style>
          <a:lnRef idx="3">
            <a:schemeClr val="lt1"/>
          </a:lnRef>
          <a:fillRef idx="1">
            <a:schemeClr val="accent6"/>
          </a:fillRef>
          <a:effectRef idx="1">
            <a:schemeClr val="accent6"/>
          </a:effectRef>
          <a:fontRef idx="minor">
            <a:schemeClr val="lt1"/>
          </a:fontRef>
        </dgm:style>
      </dgm:prSet>
      <dgm:spPr>
        <a:ln/>
      </dgm:spPr>
      <dgm:t>
        <a:bodyPr/>
        <a:lstStyle/>
        <a:p>
          <a:r>
            <a:rPr lang="en-US" dirty="0" smtClean="0"/>
            <a:t>Social Bookmarking</a:t>
          </a:r>
          <a:endParaRPr lang="en-US" dirty="0"/>
        </a:p>
      </dgm:t>
    </dgm:pt>
    <dgm:pt modelId="{C61B9146-53BF-43EB-BA6C-77D8EC7401BC}" type="parTrans" cxnId="{452C0BF5-C9AB-4DEB-B6F6-F25B103B0B08}">
      <dgm:prSet/>
      <dgm:spPr/>
      <dgm:t>
        <a:bodyPr/>
        <a:lstStyle/>
        <a:p>
          <a:endParaRPr lang="en-US"/>
        </a:p>
      </dgm:t>
    </dgm:pt>
    <dgm:pt modelId="{AF129CB9-B36E-440E-B71D-6444D7809AE5}" type="sibTrans" cxnId="{452C0BF5-C9AB-4DEB-B6F6-F25B103B0B08}">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8E2A832C-F5E9-4A8A-9B90-5C9212376385}" type="pres">
      <dgm:prSet presAssocID="{16126F83-5ADF-4FCB-86C7-3196E66A8964}" presName="boxAndChildren" presStyleCnt="0"/>
      <dgm:spPr/>
    </dgm:pt>
    <dgm:pt modelId="{624FDA19-9BE9-4D76-97BA-3A72CBFEEAAF}" type="pres">
      <dgm:prSet presAssocID="{16126F83-5ADF-4FCB-86C7-3196E66A8964}" presName="parentTextBox" presStyleLbl="node1" presStyleIdx="0" presStyleCnt="5"/>
      <dgm:spPr/>
      <dgm:t>
        <a:bodyPr/>
        <a:lstStyle/>
        <a:p>
          <a:endParaRPr lang="en-US"/>
        </a:p>
      </dgm:t>
    </dgm:pt>
    <dgm:pt modelId="{C7FCAE10-21D2-4F26-87B0-439C7032DB00}" type="pres">
      <dgm:prSet presAssocID="{AC3EF9FB-8705-4ECC-8B00-8B62317D7FF3}" presName="sp" presStyleCnt="0"/>
      <dgm:spPr/>
    </dgm:pt>
    <dgm:pt modelId="{1540C698-9201-4F87-85E4-6333E4C296D4}" type="pres">
      <dgm:prSet presAssocID="{6660B2A3-AA54-4CB6-87D3-12FEE4A03013}" presName="arrowAndChildren" presStyleCnt="0"/>
      <dgm:spPr/>
    </dgm:pt>
    <dgm:pt modelId="{6AF27691-D1F8-45FD-BD25-BB46719CDE11}" type="pres">
      <dgm:prSet presAssocID="{6660B2A3-AA54-4CB6-87D3-12FEE4A03013}" presName="parentTextArrow" presStyleLbl="node1" presStyleIdx="1" presStyleCnt="5"/>
      <dgm:spPr/>
      <dgm:t>
        <a:bodyPr/>
        <a:lstStyle/>
        <a:p>
          <a:endParaRPr lang="en-US"/>
        </a:p>
      </dgm:t>
    </dgm:pt>
    <dgm:pt modelId="{B3A7F34C-D535-4573-8F56-0957654793C5}" type="pres">
      <dgm:prSet presAssocID="{BE964F82-21BA-42F1-BB09-9716AAA118E8}" presName="sp" presStyleCnt="0"/>
      <dgm:spPr/>
    </dgm:pt>
    <dgm:pt modelId="{0661F012-E8B0-47AA-9C16-2BBF3F7401FC}" type="pres">
      <dgm:prSet presAssocID="{E66B3452-2B00-4190-B4A6-60027CFD4F53}" presName="arrowAndChildren" presStyleCnt="0"/>
      <dgm:spPr/>
    </dgm:pt>
    <dgm:pt modelId="{3EA62445-2862-4EDF-AB36-A727378BD669}" type="pres">
      <dgm:prSet presAssocID="{E66B3452-2B00-4190-B4A6-60027CFD4F53}" presName="parentTextArrow" presStyleLbl="node1" presStyleIdx="2" presStyleCnt="5"/>
      <dgm:spPr/>
      <dgm:t>
        <a:bodyPr/>
        <a:lstStyle/>
        <a:p>
          <a:endParaRPr lang="en-US"/>
        </a:p>
      </dgm:t>
    </dgm:pt>
    <dgm:pt modelId="{4D1A51AC-66FB-49D5-93CF-8438BDB23365}" type="pres">
      <dgm:prSet presAssocID="{E04E7E2C-2E47-4CB4-B326-B7A243512071}" presName="sp" presStyleCnt="0"/>
      <dgm:spPr/>
    </dgm:pt>
    <dgm:pt modelId="{69B2E8E4-64B3-4298-8D37-780C22A11C67}" type="pres">
      <dgm:prSet presAssocID="{AC87CEF5-54C5-4928-965D-F3A043EF22D2}" presName="arrowAndChildren" presStyleCnt="0"/>
      <dgm:spPr/>
    </dgm:pt>
    <dgm:pt modelId="{6338621B-F35C-4FBE-93AE-5B20BCB78E87}" type="pres">
      <dgm:prSet presAssocID="{AC87CEF5-54C5-4928-965D-F3A043EF22D2}" presName="parentTextArrow" presStyleLbl="node1" presStyleIdx="3" presStyleCnt="5"/>
      <dgm:spPr/>
      <dgm:t>
        <a:bodyPr/>
        <a:lstStyle/>
        <a:p>
          <a:endParaRPr lang="en-US"/>
        </a:p>
      </dgm:t>
    </dgm:pt>
    <dgm:pt modelId="{15B78FC6-2EE7-4FD8-B8D0-19E1BDF6352B}" type="pres">
      <dgm:prSet presAssocID="{FD2768BA-5894-4951-B681-86A14D0059F4}" presName="sp" presStyleCnt="0"/>
      <dgm:spPr/>
    </dgm:pt>
    <dgm:pt modelId="{D9A60825-30D7-4B57-86DC-5C3FF325FE1D}" type="pres">
      <dgm:prSet presAssocID="{78B8E9D8-8E5C-4AB3-967B-0B80ABEB5A0D}" presName="arrowAndChildren" presStyleCnt="0"/>
      <dgm:spPr/>
    </dgm:pt>
    <dgm:pt modelId="{F31DBD4F-D68C-4EC2-814B-CD97EB7412D5}" type="pres">
      <dgm:prSet presAssocID="{78B8E9D8-8E5C-4AB3-967B-0B80ABEB5A0D}" presName="parentTextArrow" presStyleLbl="node1" presStyleIdx="4" presStyleCnt="5" custLinFactNeighborY="2651"/>
      <dgm:spPr/>
      <dgm:t>
        <a:bodyPr/>
        <a:lstStyle/>
        <a:p>
          <a:endParaRPr lang="en-US"/>
        </a:p>
      </dgm:t>
    </dgm:pt>
  </dgm:ptLst>
  <dgm:cxnLst>
    <dgm:cxn modelId="{3F4C0BE0-076D-4588-8653-E5098655B881}" type="presOf" srcId="{6660B2A3-AA54-4CB6-87D3-12FEE4A03013}" destId="{6AF27691-D1F8-45FD-BD25-BB46719CDE11}" srcOrd="0" destOrd="0" presId="urn:microsoft.com/office/officeart/2005/8/layout/process4"/>
    <dgm:cxn modelId="{355A5E84-A855-4380-9B93-0DF7ACC6940B}" type="presOf" srcId="{E66B3452-2B00-4190-B4A6-60027CFD4F53}" destId="{3EA62445-2862-4EDF-AB36-A727378BD669}" srcOrd="0" destOrd="0" presId="urn:microsoft.com/office/officeart/2005/8/layout/process4"/>
    <dgm:cxn modelId="{29914F5E-64B3-4D2E-902C-423C71FE603C}" type="presOf" srcId="{9E41FC3B-0967-43F2-95F5-3194B06BDF89}" destId="{E7F16081-A528-4703-9F21-FF610635E9D2}" srcOrd="0" destOrd="0" presId="urn:microsoft.com/office/officeart/2005/8/layout/process4"/>
    <dgm:cxn modelId="{FAC984E6-058C-4A61-964D-7516845F1D06}" srcId="{9E41FC3B-0967-43F2-95F5-3194B06BDF89}" destId="{AC87CEF5-54C5-4928-965D-F3A043EF22D2}" srcOrd="1" destOrd="0" parTransId="{70B62098-42B1-461B-AE48-2B3B7E47E939}" sibTransId="{E04E7E2C-2E47-4CB4-B326-B7A243512071}"/>
    <dgm:cxn modelId="{60368614-BAF3-4F12-8C0A-62E2AF9FF02D}" type="presOf" srcId="{AC87CEF5-54C5-4928-965D-F3A043EF22D2}" destId="{6338621B-F35C-4FBE-93AE-5B20BCB78E87}" srcOrd="0" destOrd="0" presId="urn:microsoft.com/office/officeart/2005/8/layout/process4"/>
    <dgm:cxn modelId="{452C0BF5-C9AB-4DEB-B6F6-F25B103B0B08}" srcId="{9E41FC3B-0967-43F2-95F5-3194B06BDF89}" destId="{16126F83-5ADF-4FCB-86C7-3196E66A8964}" srcOrd="4" destOrd="0" parTransId="{C61B9146-53BF-43EB-BA6C-77D8EC7401BC}" sibTransId="{AF129CB9-B36E-440E-B71D-6444D7809AE5}"/>
    <dgm:cxn modelId="{112BADF4-3393-4CCF-AB08-355F6B989E94}" srcId="{9E41FC3B-0967-43F2-95F5-3194B06BDF89}" destId="{E66B3452-2B00-4190-B4A6-60027CFD4F53}" srcOrd="2" destOrd="0" parTransId="{D5C25B2F-7A8F-4C49-BCC8-BB7C7AD731B0}" sibTransId="{BE964F82-21BA-42F1-BB09-9716AAA118E8}"/>
    <dgm:cxn modelId="{E6AFCCF2-BB67-4F33-AFEB-9CF52E7E972D}" type="presOf" srcId="{78B8E9D8-8E5C-4AB3-967B-0B80ABEB5A0D}" destId="{F31DBD4F-D68C-4EC2-814B-CD97EB7412D5}" srcOrd="0" destOrd="0" presId="urn:microsoft.com/office/officeart/2005/8/layout/process4"/>
    <dgm:cxn modelId="{2AB9DCC3-5FC6-4059-ACFD-98A4DACADBB7}" srcId="{9E41FC3B-0967-43F2-95F5-3194B06BDF89}" destId="{78B8E9D8-8E5C-4AB3-967B-0B80ABEB5A0D}" srcOrd="0" destOrd="0" parTransId="{197AD383-068E-4DBC-8280-F8F8AC06BEDA}" sibTransId="{FD2768BA-5894-4951-B681-86A14D0059F4}"/>
    <dgm:cxn modelId="{30A052A0-A27C-4C58-9811-C31472CBE209}" srcId="{9E41FC3B-0967-43F2-95F5-3194B06BDF89}" destId="{6660B2A3-AA54-4CB6-87D3-12FEE4A03013}" srcOrd="3" destOrd="0" parTransId="{6D558149-C197-462A-915E-120910B768D6}" sibTransId="{AC3EF9FB-8705-4ECC-8B00-8B62317D7FF3}"/>
    <dgm:cxn modelId="{12C2ED61-73A7-4930-BEC5-FF26337F388C}" type="presOf" srcId="{16126F83-5ADF-4FCB-86C7-3196E66A8964}" destId="{624FDA19-9BE9-4D76-97BA-3A72CBFEEAAF}" srcOrd="0" destOrd="0" presId="urn:microsoft.com/office/officeart/2005/8/layout/process4"/>
    <dgm:cxn modelId="{F47BCAB6-252F-436E-B7DD-193C464E0EB5}" type="presParOf" srcId="{E7F16081-A528-4703-9F21-FF610635E9D2}" destId="{8E2A832C-F5E9-4A8A-9B90-5C9212376385}" srcOrd="0" destOrd="0" presId="urn:microsoft.com/office/officeart/2005/8/layout/process4"/>
    <dgm:cxn modelId="{5290DAFE-9AB8-407C-B17E-E2650E674A22}" type="presParOf" srcId="{8E2A832C-F5E9-4A8A-9B90-5C9212376385}" destId="{624FDA19-9BE9-4D76-97BA-3A72CBFEEAAF}" srcOrd="0" destOrd="0" presId="urn:microsoft.com/office/officeart/2005/8/layout/process4"/>
    <dgm:cxn modelId="{0F2138FE-D552-410F-B6AC-20B29B7FD391}" type="presParOf" srcId="{E7F16081-A528-4703-9F21-FF610635E9D2}" destId="{C7FCAE10-21D2-4F26-87B0-439C7032DB00}" srcOrd="1" destOrd="0" presId="urn:microsoft.com/office/officeart/2005/8/layout/process4"/>
    <dgm:cxn modelId="{0DBDC406-F47E-4926-BCA2-F401285CEA88}" type="presParOf" srcId="{E7F16081-A528-4703-9F21-FF610635E9D2}" destId="{1540C698-9201-4F87-85E4-6333E4C296D4}" srcOrd="2" destOrd="0" presId="urn:microsoft.com/office/officeart/2005/8/layout/process4"/>
    <dgm:cxn modelId="{038E90AE-9D63-486E-9978-181C6086F7FA}" type="presParOf" srcId="{1540C698-9201-4F87-85E4-6333E4C296D4}" destId="{6AF27691-D1F8-45FD-BD25-BB46719CDE11}" srcOrd="0" destOrd="0" presId="urn:microsoft.com/office/officeart/2005/8/layout/process4"/>
    <dgm:cxn modelId="{610EED75-2061-4627-B948-64BBA1E1D836}" type="presParOf" srcId="{E7F16081-A528-4703-9F21-FF610635E9D2}" destId="{B3A7F34C-D535-4573-8F56-0957654793C5}" srcOrd="3" destOrd="0" presId="urn:microsoft.com/office/officeart/2005/8/layout/process4"/>
    <dgm:cxn modelId="{62C1E2E0-F781-4DD0-A30F-23031C08280A}" type="presParOf" srcId="{E7F16081-A528-4703-9F21-FF610635E9D2}" destId="{0661F012-E8B0-47AA-9C16-2BBF3F7401FC}" srcOrd="4" destOrd="0" presId="urn:microsoft.com/office/officeart/2005/8/layout/process4"/>
    <dgm:cxn modelId="{0BB975AA-92C9-466D-8B7C-BC412CC97935}" type="presParOf" srcId="{0661F012-E8B0-47AA-9C16-2BBF3F7401FC}" destId="{3EA62445-2862-4EDF-AB36-A727378BD669}" srcOrd="0" destOrd="0" presId="urn:microsoft.com/office/officeart/2005/8/layout/process4"/>
    <dgm:cxn modelId="{FF39C4D7-3CFC-4535-98E4-7D1642E6FA46}" type="presParOf" srcId="{E7F16081-A528-4703-9F21-FF610635E9D2}" destId="{4D1A51AC-66FB-49D5-93CF-8438BDB23365}" srcOrd="5" destOrd="0" presId="urn:microsoft.com/office/officeart/2005/8/layout/process4"/>
    <dgm:cxn modelId="{DC707163-8468-4517-9730-8332AB5022AD}" type="presParOf" srcId="{E7F16081-A528-4703-9F21-FF610635E9D2}" destId="{69B2E8E4-64B3-4298-8D37-780C22A11C67}" srcOrd="6" destOrd="0" presId="urn:microsoft.com/office/officeart/2005/8/layout/process4"/>
    <dgm:cxn modelId="{75E790B4-86D9-4737-8461-0BCFF41CE7AA}" type="presParOf" srcId="{69B2E8E4-64B3-4298-8D37-780C22A11C67}" destId="{6338621B-F35C-4FBE-93AE-5B20BCB78E87}" srcOrd="0" destOrd="0" presId="urn:microsoft.com/office/officeart/2005/8/layout/process4"/>
    <dgm:cxn modelId="{E07D9F32-54DE-4BA9-8F20-84CA8133982E}" type="presParOf" srcId="{E7F16081-A528-4703-9F21-FF610635E9D2}" destId="{15B78FC6-2EE7-4FD8-B8D0-19E1BDF6352B}" srcOrd="7" destOrd="0" presId="urn:microsoft.com/office/officeart/2005/8/layout/process4"/>
    <dgm:cxn modelId="{8ED272D2-6F18-486E-ADE4-238E55C004A9}" type="presParOf" srcId="{E7F16081-A528-4703-9F21-FF610635E9D2}" destId="{D9A60825-30D7-4B57-86DC-5C3FF325FE1D}" srcOrd="8" destOrd="0" presId="urn:microsoft.com/office/officeart/2005/8/layout/process4"/>
    <dgm:cxn modelId="{E5083ADD-A3CE-4E86-8303-5DFB93774F44}" type="presParOf" srcId="{D9A60825-30D7-4B57-86DC-5C3FF325FE1D}" destId="{F31DBD4F-D68C-4EC2-814B-CD97EB7412D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custLinFactNeighborY="-137"/>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E8F6F3AA-C34B-4CF5-BEB3-73FBD0793E76}" type="presOf" srcId="{43FE7C9F-91D6-497D-9E7A-E21B93F3E6E9}" destId="{EE82EBC4-27CF-4E5B-89DD-BB6242F95A0A}"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79E14E49-15CD-4DF3-9864-8B3A4EDDBA43}" type="presOf" srcId="{85ECFEB5-0936-4338-BA7D-A00D815F9D65}" destId="{7C021D10-4DC9-423F-9C58-4195365A23E8}" srcOrd="0" destOrd="0" presId="urn:microsoft.com/office/officeart/2005/8/layout/process4"/>
    <dgm:cxn modelId="{47A1A294-80CC-4C37-8883-C94275F57C1B}" type="presOf" srcId="{5528C6EA-D039-4A91-BB0C-0A1E5327DD11}" destId="{C370641A-EC67-429A-807E-B36787FD05F3}" srcOrd="0" destOrd="0" presId="urn:microsoft.com/office/officeart/2005/8/layout/process4"/>
    <dgm:cxn modelId="{139E054B-9CE0-4EF4-95EA-B5E98ED3CA2A}" type="presOf" srcId="{9E41FC3B-0967-43F2-95F5-3194B06BDF89}" destId="{E7F16081-A528-4703-9F21-FF610635E9D2}" srcOrd="0" destOrd="0" presId="urn:microsoft.com/office/officeart/2005/8/layout/process4"/>
    <dgm:cxn modelId="{59D6E52F-4921-4B93-AC5F-656E6C450885}" type="presOf" srcId="{71AAB011-6A48-40C1-B6D4-44F018EE5D01}" destId="{77024F5A-A281-410C-A531-DDDD1B3324FD}" srcOrd="0" destOrd="0" presId="urn:microsoft.com/office/officeart/2005/8/layout/process4"/>
    <dgm:cxn modelId="{6DF7D8B2-ADD6-4CB6-BD24-9FDB9E2EAF5B}" type="presOf" srcId="{12A0DB83-FC15-4382-9743-B79FECE725C8}" destId="{144073C9-F567-446F-9CD9-700A4D93A69B}" srcOrd="0" destOrd="0" presId="urn:microsoft.com/office/officeart/2005/8/layout/process4"/>
    <dgm:cxn modelId="{88ECB70F-EC5A-410F-8E2F-29E0B026D4FA}" type="presParOf" srcId="{E7F16081-A528-4703-9F21-FF610635E9D2}" destId="{D7B310BD-6203-453A-9E0D-5C79552C77A3}" srcOrd="0" destOrd="0" presId="urn:microsoft.com/office/officeart/2005/8/layout/process4"/>
    <dgm:cxn modelId="{6281A92E-173C-463A-AB15-CAC8D4FA687B}" type="presParOf" srcId="{D7B310BD-6203-453A-9E0D-5C79552C77A3}" destId="{7C021D10-4DC9-423F-9C58-4195365A23E8}" srcOrd="0" destOrd="0" presId="urn:microsoft.com/office/officeart/2005/8/layout/process4"/>
    <dgm:cxn modelId="{8D676A8E-5F3C-4C71-BFF6-CAC5AF05A07B}" type="presParOf" srcId="{E7F16081-A528-4703-9F21-FF610635E9D2}" destId="{5198113B-B5E1-4DB4-93FC-C5CFD5E4D464}" srcOrd="1" destOrd="0" presId="urn:microsoft.com/office/officeart/2005/8/layout/process4"/>
    <dgm:cxn modelId="{B9BB3607-1346-458E-A056-799B1B95DE76}" type="presParOf" srcId="{E7F16081-A528-4703-9F21-FF610635E9D2}" destId="{05D4B210-8BFA-4425-BB0D-70FA77A73D70}" srcOrd="2" destOrd="0" presId="urn:microsoft.com/office/officeart/2005/8/layout/process4"/>
    <dgm:cxn modelId="{2467B0F1-4751-42CC-9150-76ED959F2494}" type="presParOf" srcId="{05D4B210-8BFA-4425-BB0D-70FA77A73D70}" destId="{77024F5A-A281-410C-A531-DDDD1B3324FD}" srcOrd="0" destOrd="0" presId="urn:microsoft.com/office/officeart/2005/8/layout/process4"/>
    <dgm:cxn modelId="{B27EC036-8B8B-499F-BA16-3C5A195CD6F9}" type="presParOf" srcId="{E7F16081-A528-4703-9F21-FF610635E9D2}" destId="{CAD5CD88-6718-4147-ACE8-0F5CBF310809}" srcOrd="3" destOrd="0" presId="urn:microsoft.com/office/officeart/2005/8/layout/process4"/>
    <dgm:cxn modelId="{B63C5620-73ED-489A-996D-0BBAEA94E7A0}" type="presParOf" srcId="{E7F16081-A528-4703-9F21-FF610635E9D2}" destId="{59600E83-852C-4989-B707-6DCEFB5EDD84}" srcOrd="4" destOrd="0" presId="urn:microsoft.com/office/officeart/2005/8/layout/process4"/>
    <dgm:cxn modelId="{88535BE5-4518-450D-B788-04B78289DB71}" type="presParOf" srcId="{59600E83-852C-4989-B707-6DCEFB5EDD84}" destId="{144073C9-F567-446F-9CD9-700A4D93A69B}" srcOrd="0" destOrd="0" presId="urn:microsoft.com/office/officeart/2005/8/layout/process4"/>
    <dgm:cxn modelId="{DA6585FF-94E1-43C2-BD50-C4F07DD7A9F1}" type="presParOf" srcId="{E7F16081-A528-4703-9F21-FF610635E9D2}" destId="{4CB108C1-9A49-418B-83EE-137DCFB61F74}" srcOrd="5" destOrd="0" presId="urn:microsoft.com/office/officeart/2005/8/layout/process4"/>
    <dgm:cxn modelId="{6BC352DD-2B5F-4A44-892D-51F3DAA9519F}" type="presParOf" srcId="{E7F16081-A528-4703-9F21-FF610635E9D2}" destId="{3C272758-D4D1-4219-80F7-9FF443E8C8B8}" srcOrd="6" destOrd="0" presId="urn:microsoft.com/office/officeart/2005/8/layout/process4"/>
    <dgm:cxn modelId="{B845F0C4-23F1-4A4B-9401-9163465E199C}" type="presParOf" srcId="{3C272758-D4D1-4219-80F7-9FF443E8C8B8}" destId="{EE82EBC4-27CF-4E5B-89DD-BB6242F95A0A}" srcOrd="0" destOrd="0" presId="urn:microsoft.com/office/officeart/2005/8/layout/process4"/>
    <dgm:cxn modelId="{42F06750-612C-4B5D-B493-BE4B936C7E7C}" type="presParOf" srcId="{E7F16081-A528-4703-9F21-FF610635E9D2}" destId="{5BFDE0B3-75EC-45F4-8F01-3A481DB25320}" srcOrd="7" destOrd="0" presId="urn:microsoft.com/office/officeart/2005/8/layout/process4"/>
    <dgm:cxn modelId="{0470971D-3B23-42D9-83D9-34F9F57EFB66}" type="presParOf" srcId="{E7F16081-A528-4703-9F21-FF610635E9D2}" destId="{045513E4-A8E1-45D6-B2DB-57A17B0D1E58}" srcOrd="8" destOrd="0" presId="urn:microsoft.com/office/officeart/2005/8/layout/process4"/>
    <dgm:cxn modelId="{22F4009A-E6D7-430C-A494-B410BF2D8C58}"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E508E26B-F6A3-41D3-B541-34CD08414D9F}" type="presOf" srcId="{9E41FC3B-0967-43F2-95F5-3194B06BDF89}" destId="{E7F16081-A528-4703-9F21-FF610635E9D2}"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BD3B4AE6-A509-4817-B111-4BA3EACDF619}" type="presOf" srcId="{71AAB011-6A48-40C1-B6D4-44F018EE5D01}" destId="{77024F5A-A281-410C-A531-DDDD1B3324FD}" srcOrd="0" destOrd="0" presId="urn:microsoft.com/office/officeart/2005/8/layout/process4"/>
    <dgm:cxn modelId="{78EABBEC-7AA2-4705-AB74-095973DF6A32}" type="presOf" srcId="{5528C6EA-D039-4A91-BB0C-0A1E5327DD11}" destId="{C370641A-EC67-429A-807E-B36787FD05F3}"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34657232-C76A-4840-9BC9-D24B0EC0176B}" type="presOf" srcId="{85ECFEB5-0936-4338-BA7D-A00D815F9D65}" destId="{7C021D10-4DC9-423F-9C58-4195365A23E8}" srcOrd="0" destOrd="0" presId="urn:microsoft.com/office/officeart/2005/8/layout/process4"/>
    <dgm:cxn modelId="{C54D5151-52E1-4C18-BC36-79B8E42B8AAC}" type="presOf" srcId="{43FE7C9F-91D6-497D-9E7A-E21B93F3E6E9}" destId="{EE82EBC4-27CF-4E5B-89DD-BB6242F95A0A}" srcOrd="0" destOrd="0" presId="urn:microsoft.com/office/officeart/2005/8/layout/process4"/>
    <dgm:cxn modelId="{CECEF893-3D86-4C85-AA63-F6C1C71C9809}" type="presOf" srcId="{12A0DB83-FC15-4382-9743-B79FECE725C8}" destId="{144073C9-F567-446F-9CD9-700A4D93A69B}" srcOrd="0" destOrd="0" presId="urn:microsoft.com/office/officeart/2005/8/layout/process4"/>
    <dgm:cxn modelId="{60C7F7FA-CE5D-47C1-A6D6-FCB446D627BF}" type="presParOf" srcId="{E7F16081-A528-4703-9F21-FF610635E9D2}" destId="{D7B310BD-6203-453A-9E0D-5C79552C77A3}" srcOrd="0" destOrd="0" presId="urn:microsoft.com/office/officeart/2005/8/layout/process4"/>
    <dgm:cxn modelId="{57821AE0-3226-4037-9038-090EAEAA539A}" type="presParOf" srcId="{D7B310BD-6203-453A-9E0D-5C79552C77A3}" destId="{7C021D10-4DC9-423F-9C58-4195365A23E8}" srcOrd="0" destOrd="0" presId="urn:microsoft.com/office/officeart/2005/8/layout/process4"/>
    <dgm:cxn modelId="{4C32014A-41F2-44EC-B134-A429EC94F066}" type="presParOf" srcId="{E7F16081-A528-4703-9F21-FF610635E9D2}" destId="{5198113B-B5E1-4DB4-93FC-C5CFD5E4D464}" srcOrd="1" destOrd="0" presId="urn:microsoft.com/office/officeart/2005/8/layout/process4"/>
    <dgm:cxn modelId="{029FD788-FA50-4B97-BFA4-CD8F300CA0CD}" type="presParOf" srcId="{E7F16081-A528-4703-9F21-FF610635E9D2}" destId="{05D4B210-8BFA-4425-BB0D-70FA77A73D70}" srcOrd="2" destOrd="0" presId="urn:microsoft.com/office/officeart/2005/8/layout/process4"/>
    <dgm:cxn modelId="{A76C0B66-E9BE-4E43-9556-531AC0920201}" type="presParOf" srcId="{05D4B210-8BFA-4425-BB0D-70FA77A73D70}" destId="{77024F5A-A281-410C-A531-DDDD1B3324FD}" srcOrd="0" destOrd="0" presId="urn:microsoft.com/office/officeart/2005/8/layout/process4"/>
    <dgm:cxn modelId="{B6527727-6DCB-4D5A-B689-B75F3AAC7FA6}" type="presParOf" srcId="{E7F16081-A528-4703-9F21-FF610635E9D2}" destId="{CAD5CD88-6718-4147-ACE8-0F5CBF310809}" srcOrd="3" destOrd="0" presId="urn:microsoft.com/office/officeart/2005/8/layout/process4"/>
    <dgm:cxn modelId="{1C482EC1-552E-448B-8CB5-44C681628BC6}" type="presParOf" srcId="{E7F16081-A528-4703-9F21-FF610635E9D2}" destId="{59600E83-852C-4989-B707-6DCEFB5EDD84}" srcOrd="4" destOrd="0" presId="urn:microsoft.com/office/officeart/2005/8/layout/process4"/>
    <dgm:cxn modelId="{8A14B36A-4DCF-499C-A400-6A4B9065E1B6}" type="presParOf" srcId="{59600E83-852C-4989-B707-6DCEFB5EDD84}" destId="{144073C9-F567-446F-9CD9-700A4D93A69B}" srcOrd="0" destOrd="0" presId="urn:microsoft.com/office/officeart/2005/8/layout/process4"/>
    <dgm:cxn modelId="{7DCBA023-23F7-459E-9BBD-3D2BAF4B19A4}" type="presParOf" srcId="{E7F16081-A528-4703-9F21-FF610635E9D2}" destId="{4CB108C1-9A49-418B-83EE-137DCFB61F74}" srcOrd="5" destOrd="0" presId="urn:microsoft.com/office/officeart/2005/8/layout/process4"/>
    <dgm:cxn modelId="{DE0A67B3-6734-4FAE-9E46-C934B32598CE}" type="presParOf" srcId="{E7F16081-A528-4703-9F21-FF610635E9D2}" destId="{3C272758-D4D1-4219-80F7-9FF443E8C8B8}" srcOrd="6" destOrd="0" presId="urn:microsoft.com/office/officeart/2005/8/layout/process4"/>
    <dgm:cxn modelId="{D4DD608A-EC75-4FF5-AD8A-E47052A3E9F6}" type="presParOf" srcId="{3C272758-D4D1-4219-80F7-9FF443E8C8B8}" destId="{EE82EBC4-27CF-4E5B-89DD-BB6242F95A0A}" srcOrd="0" destOrd="0" presId="urn:microsoft.com/office/officeart/2005/8/layout/process4"/>
    <dgm:cxn modelId="{D6C51117-F4F3-40BE-BD0A-6A5505FE0823}" type="presParOf" srcId="{E7F16081-A528-4703-9F21-FF610635E9D2}" destId="{5BFDE0B3-75EC-45F4-8F01-3A481DB25320}" srcOrd="7" destOrd="0" presId="urn:microsoft.com/office/officeart/2005/8/layout/process4"/>
    <dgm:cxn modelId="{F800A853-CFFA-4A94-8CAA-67E516C9EB55}" type="presParOf" srcId="{E7F16081-A528-4703-9F21-FF610635E9D2}" destId="{045513E4-A8E1-45D6-B2DB-57A17B0D1E58}" srcOrd="8" destOrd="0" presId="urn:microsoft.com/office/officeart/2005/8/layout/process4"/>
    <dgm:cxn modelId="{513B8935-B0C7-4C76-943B-ACB0B8C26673}"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665B657-1A36-4288-B0C4-49F372454F11}" type="presOf" srcId="{71AAB011-6A48-40C1-B6D4-44F018EE5D01}" destId="{77024F5A-A281-410C-A531-DDDD1B3324FD}" srcOrd="0" destOrd="0" presId="urn:microsoft.com/office/officeart/2005/8/layout/process4"/>
    <dgm:cxn modelId="{719A98FA-7B48-406C-ABCB-9E772A11FBFA}" srcId="{9E41FC3B-0967-43F2-95F5-3194B06BDF89}" destId="{43FE7C9F-91D6-497D-9E7A-E21B93F3E6E9}" srcOrd="1" destOrd="0" parTransId="{6BB80F2E-EB2A-4CDD-9A7D-2AA354D4F1F3}" sibTransId="{84CBB700-9518-43F1-B92D-837301759DD9}"/>
    <dgm:cxn modelId="{7D005A40-D8A4-4FA1-B82F-E285CD424D96}" type="presOf" srcId="{5528C6EA-D039-4A91-BB0C-0A1E5327DD11}" destId="{C370641A-EC67-429A-807E-B36787FD05F3}" srcOrd="0" destOrd="0" presId="urn:microsoft.com/office/officeart/2005/8/layout/process4"/>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424A5A7B-38C0-47D0-AE7E-A14FE4EC3188}" type="presOf" srcId="{12A0DB83-FC15-4382-9743-B79FECE725C8}" destId="{144073C9-F567-446F-9CD9-700A4D93A69B}"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CFAAF97B-41CF-406D-9ED6-2CEC5DB59A07}" type="presOf" srcId="{85ECFEB5-0936-4338-BA7D-A00D815F9D65}" destId="{7C021D10-4DC9-423F-9C58-4195365A23E8}" srcOrd="0" destOrd="0" presId="urn:microsoft.com/office/officeart/2005/8/layout/process4"/>
    <dgm:cxn modelId="{9312CD83-81E5-427F-811A-B6D3B24F8D81}" type="presOf" srcId="{43FE7C9F-91D6-497D-9E7A-E21B93F3E6E9}" destId="{EE82EBC4-27CF-4E5B-89DD-BB6242F95A0A}" srcOrd="0" destOrd="0" presId="urn:microsoft.com/office/officeart/2005/8/layout/process4"/>
    <dgm:cxn modelId="{E2950D9F-3FCB-42F9-9FA3-60EC309A3BCB}" type="presOf" srcId="{9E41FC3B-0967-43F2-95F5-3194B06BDF89}" destId="{E7F16081-A528-4703-9F21-FF610635E9D2}" srcOrd="0" destOrd="0" presId="urn:microsoft.com/office/officeart/2005/8/layout/process4"/>
    <dgm:cxn modelId="{6DCF1405-C2D1-4651-A015-C77DD6E3AEEB}" type="presParOf" srcId="{E7F16081-A528-4703-9F21-FF610635E9D2}" destId="{D7B310BD-6203-453A-9E0D-5C79552C77A3}" srcOrd="0" destOrd="0" presId="urn:microsoft.com/office/officeart/2005/8/layout/process4"/>
    <dgm:cxn modelId="{AA77665E-BA7E-49D6-9245-35565CDF565C}" type="presParOf" srcId="{D7B310BD-6203-453A-9E0D-5C79552C77A3}" destId="{7C021D10-4DC9-423F-9C58-4195365A23E8}" srcOrd="0" destOrd="0" presId="urn:microsoft.com/office/officeart/2005/8/layout/process4"/>
    <dgm:cxn modelId="{502996B8-4442-4C91-BAF5-89AF190DCEC7}" type="presParOf" srcId="{E7F16081-A528-4703-9F21-FF610635E9D2}" destId="{5198113B-B5E1-4DB4-93FC-C5CFD5E4D464}" srcOrd="1" destOrd="0" presId="urn:microsoft.com/office/officeart/2005/8/layout/process4"/>
    <dgm:cxn modelId="{AB8D6DA8-3F35-4F52-9801-6ECE092D3FA1}" type="presParOf" srcId="{E7F16081-A528-4703-9F21-FF610635E9D2}" destId="{05D4B210-8BFA-4425-BB0D-70FA77A73D70}" srcOrd="2" destOrd="0" presId="urn:microsoft.com/office/officeart/2005/8/layout/process4"/>
    <dgm:cxn modelId="{698C134E-C463-4CB4-B4D3-5540184ED7E0}" type="presParOf" srcId="{05D4B210-8BFA-4425-BB0D-70FA77A73D70}" destId="{77024F5A-A281-410C-A531-DDDD1B3324FD}" srcOrd="0" destOrd="0" presId="urn:microsoft.com/office/officeart/2005/8/layout/process4"/>
    <dgm:cxn modelId="{E5595BE4-E0E0-478D-AEF3-EB690E4C1327}" type="presParOf" srcId="{E7F16081-A528-4703-9F21-FF610635E9D2}" destId="{CAD5CD88-6718-4147-ACE8-0F5CBF310809}" srcOrd="3" destOrd="0" presId="urn:microsoft.com/office/officeart/2005/8/layout/process4"/>
    <dgm:cxn modelId="{1222F7EC-3A8E-4D76-9055-184583DD7AB1}" type="presParOf" srcId="{E7F16081-A528-4703-9F21-FF610635E9D2}" destId="{59600E83-852C-4989-B707-6DCEFB5EDD84}" srcOrd="4" destOrd="0" presId="urn:microsoft.com/office/officeart/2005/8/layout/process4"/>
    <dgm:cxn modelId="{28F956D5-0051-4327-9EDB-1652DAA90767}" type="presParOf" srcId="{59600E83-852C-4989-B707-6DCEFB5EDD84}" destId="{144073C9-F567-446F-9CD9-700A4D93A69B}" srcOrd="0" destOrd="0" presId="urn:microsoft.com/office/officeart/2005/8/layout/process4"/>
    <dgm:cxn modelId="{C687F960-7076-40AB-BFC8-00AA8DA0C8E1}" type="presParOf" srcId="{E7F16081-A528-4703-9F21-FF610635E9D2}" destId="{4CB108C1-9A49-418B-83EE-137DCFB61F74}" srcOrd="5" destOrd="0" presId="urn:microsoft.com/office/officeart/2005/8/layout/process4"/>
    <dgm:cxn modelId="{A5455779-6A1A-472C-A17A-3760121B3538}" type="presParOf" srcId="{E7F16081-A528-4703-9F21-FF610635E9D2}" destId="{3C272758-D4D1-4219-80F7-9FF443E8C8B8}" srcOrd="6" destOrd="0" presId="urn:microsoft.com/office/officeart/2005/8/layout/process4"/>
    <dgm:cxn modelId="{744F4575-63AA-41A4-B47C-FE4D04E8C785}" type="presParOf" srcId="{3C272758-D4D1-4219-80F7-9FF443E8C8B8}" destId="{EE82EBC4-27CF-4E5B-89DD-BB6242F95A0A}" srcOrd="0" destOrd="0" presId="urn:microsoft.com/office/officeart/2005/8/layout/process4"/>
    <dgm:cxn modelId="{3C53DBAF-20E7-4B00-950D-0D39B0B34F63}" type="presParOf" srcId="{E7F16081-A528-4703-9F21-FF610635E9D2}" destId="{5BFDE0B3-75EC-45F4-8F01-3A481DB25320}" srcOrd="7" destOrd="0" presId="urn:microsoft.com/office/officeart/2005/8/layout/process4"/>
    <dgm:cxn modelId="{7CD2D326-4D14-4A2D-AA59-5E81FD958537}" type="presParOf" srcId="{E7F16081-A528-4703-9F21-FF610635E9D2}" destId="{045513E4-A8E1-45D6-B2DB-57A17B0D1E58}" srcOrd="8" destOrd="0" presId="urn:microsoft.com/office/officeart/2005/8/layout/process4"/>
    <dgm:cxn modelId="{D5BF6591-D378-4C28-86FB-A1247B1BCC0C}"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E1C2CE68-759E-4FAF-890F-CBE47F2E8A56}" type="presOf" srcId="{5528C6EA-D039-4A91-BB0C-0A1E5327DD11}" destId="{C370641A-EC67-429A-807E-B36787FD05F3}" srcOrd="0" destOrd="0" presId="urn:microsoft.com/office/officeart/2005/8/layout/process4"/>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C3A4C38B-0C57-4C6B-B38C-6F6A232B93FB}" type="presOf" srcId="{9E41FC3B-0967-43F2-95F5-3194B06BDF89}" destId="{E7F16081-A528-4703-9F21-FF610635E9D2}"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56BA6822-9B77-4A6B-890E-356EB1510BFC}" type="presOf" srcId="{12A0DB83-FC15-4382-9743-B79FECE725C8}" destId="{144073C9-F567-446F-9CD9-700A4D93A69B}"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94879BF8-0974-4696-B05C-3546121B8A9F}" type="presOf" srcId="{71AAB011-6A48-40C1-B6D4-44F018EE5D01}" destId="{77024F5A-A281-410C-A531-DDDD1B3324FD}" srcOrd="0" destOrd="0" presId="urn:microsoft.com/office/officeart/2005/8/layout/process4"/>
    <dgm:cxn modelId="{E0548676-17DA-426A-9B4D-E67A596F82A9}" type="presOf" srcId="{85ECFEB5-0936-4338-BA7D-A00D815F9D65}" destId="{7C021D10-4DC9-423F-9C58-4195365A23E8}" srcOrd="0" destOrd="0" presId="urn:microsoft.com/office/officeart/2005/8/layout/process4"/>
    <dgm:cxn modelId="{AFD61DD3-C1A8-4C61-BFB6-0659E932AB5C}" type="presOf" srcId="{43FE7C9F-91D6-497D-9E7A-E21B93F3E6E9}" destId="{EE82EBC4-27CF-4E5B-89DD-BB6242F95A0A}" srcOrd="0" destOrd="0" presId="urn:microsoft.com/office/officeart/2005/8/layout/process4"/>
    <dgm:cxn modelId="{4A2149FE-A141-4D1B-A890-99AB673E7DE5}" type="presParOf" srcId="{E7F16081-A528-4703-9F21-FF610635E9D2}" destId="{D7B310BD-6203-453A-9E0D-5C79552C77A3}" srcOrd="0" destOrd="0" presId="urn:microsoft.com/office/officeart/2005/8/layout/process4"/>
    <dgm:cxn modelId="{9A50F506-37F8-46F7-9FD5-FA4C12A7B6BA}" type="presParOf" srcId="{D7B310BD-6203-453A-9E0D-5C79552C77A3}" destId="{7C021D10-4DC9-423F-9C58-4195365A23E8}" srcOrd="0" destOrd="0" presId="urn:microsoft.com/office/officeart/2005/8/layout/process4"/>
    <dgm:cxn modelId="{5B11B2AA-DA5B-415B-80BD-FF1FEFC1F9A8}" type="presParOf" srcId="{E7F16081-A528-4703-9F21-FF610635E9D2}" destId="{5198113B-B5E1-4DB4-93FC-C5CFD5E4D464}" srcOrd="1" destOrd="0" presId="urn:microsoft.com/office/officeart/2005/8/layout/process4"/>
    <dgm:cxn modelId="{944DC339-195F-4120-8F14-114105A80669}" type="presParOf" srcId="{E7F16081-A528-4703-9F21-FF610635E9D2}" destId="{05D4B210-8BFA-4425-BB0D-70FA77A73D70}" srcOrd="2" destOrd="0" presId="urn:microsoft.com/office/officeart/2005/8/layout/process4"/>
    <dgm:cxn modelId="{9D043442-910B-4777-B752-C2708D530B03}" type="presParOf" srcId="{05D4B210-8BFA-4425-BB0D-70FA77A73D70}" destId="{77024F5A-A281-410C-A531-DDDD1B3324FD}" srcOrd="0" destOrd="0" presId="urn:microsoft.com/office/officeart/2005/8/layout/process4"/>
    <dgm:cxn modelId="{FADF25A7-0CAD-4920-8C17-86D070C5073E}" type="presParOf" srcId="{E7F16081-A528-4703-9F21-FF610635E9D2}" destId="{CAD5CD88-6718-4147-ACE8-0F5CBF310809}" srcOrd="3" destOrd="0" presId="urn:microsoft.com/office/officeart/2005/8/layout/process4"/>
    <dgm:cxn modelId="{16EFDBA2-0675-43E6-8305-5DA2405529CC}" type="presParOf" srcId="{E7F16081-A528-4703-9F21-FF610635E9D2}" destId="{59600E83-852C-4989-B707-6DCEFB5EDD84}" srcOrd="4" destOrd="0" presId="urn:microsoft.com/office/officeart/2005/8/layout/process4"/>
    <dgm:cxn modelId="{7305BB44-31F6-4CD0-B477-7545EFECEA8F}" type="presParOf" srcId="{59600E83-852C-4989-B707-6DCEFB5EDD84}" destId="{144073C9-F567-446F-9CD9-700A4D93A69B}" srcOrd="0" destOrd="0" presId="urn:microsoft.com/office/officeart/2005/8/layout/process4"/>
    <dgm:cxn modelId="{D619603D-FD6A-4536-ABF9-5BED5B4BEB5B}" type="presParOf" srcId="{E7F16081-A528-4703-9F21-FF610635E9D2}" destId="{4CB108C1-9A49-418B-83EE-137DCFB61F74}" srcOrd="5" destOrd="0" presId="urn:microsoft.com/office/officeart/2005/8/layout/process4"/>
    <dgm:cxn modelId="{77B6B329-1567-46C4-9231-EB76BA1FC607}" type="presParOf" srcId="{E7F16081-A528-4703-9F21-FF610635E9D2}" destId="{3C272758-D4D1-4219-80F7-9FF443E8C8B8}" srcOrd="6" destOrd="0" presId="urn:microsoft.com/office/officeart/2005/8/layout/process4"/>
    <dgm:cxn modelId="{858C1F9F-ACCC-4504-94B5-AAFFB670D89A}" type="presParOf" srcId="{3C272758-D4D1-4219-80F7-9FF443E8C8B8}" destId="{EE82EBC4-27CF-4E5B-89DD-BB6242F95A0A}" srcOrd="0" destOrd="0" presId="urn:microsoft.com/office/officeart/2005/8/layout/process4"/>
    <dgm:cxn modelId="{BAF1E5C5-584B-4472-9042-84FC91FFB14E}" type="presParOf" srcId="{E7F16081-A528-4703-9F21-FF610635E9D2}" destId="{5BFDE0B3-75EC-45F4-8F01-3A481DB25320}" srcOrd="7" destOrd="0" presId="urn:microsoft.com/office/officeart/2005/8/layout/process4"/>
    <dgm:cxn modelId="{3476CF1B-9AD2-4FAB-AF6D-DB69BD4A2BD5}" type="presParOf" srcId="{E7F16081-A528-4703-9F21-FF610635E9D2}" destId="{045513E4-A8E1-45D6-B2DB-57A17B0D1E58}" srcOrd="8" destOrd="0" presId="urn:microsoft.com/office/officeart/2005/8/layout/process4"/>
    <dgm:cxn modelId="{5CAE9DF2-41B6-4C6E-A19A-8F5DBA4CE5E4}"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DBA4FF3-C92F-47D9-BCD7-DD875BCEE355}" type="presOf" srcId="{43FE7C9F-91D6-497D-9E7A-E21B93F3E6E9}" destId="{EE82EBC4-27CF-4E5B-89DD-BB6242F95A0A}" srcOrd="0" destOrd="0" presId="urn:microsoft.com/office/officeart/2005/8/layout/process4"/>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F18D76BD-A056-4E0C-8285-C8E18B8318FE}" type="presOf" srcId="{5528C6EA-D039-4A91-BB0C-0A1E5327DD11}" destId="{C370641A-EC67-429A-807E-B36787FD05F3}"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2D80EA22-FD9B-4DA7-B147-0CD03BB84AAC}" type="presOf" srcId="{71AAB011-6A48-40C1-B6D4-44F018EE5D01}" destId="{77024F5A-A281-410C-A531-DDDD1B3324FD}"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9AAC80B4-BF7D-4B18-8D2F-FE431141F898}" type="presOf" srcId="{85ECFEB5-0936-4338-BA7D-A00D815F9D65}" destId="{7C021D10-4DC9-423F-9C58-4195365A23E8}" srcOrd="0" destOrd="0" presId="urn:microsoft.com/office/officeart/2005/8/layout/process4"/>
    <dgm:cxn modelId="{2F144A61-CB73-4B23-981B-96471B5A4AEC}" type="presOf" srcId="{12A0DB83-FC15-4382-9743-B79FECE725C8}" destId="{144073C9-F567-446F-9CD9-700A4D93A69B}" srcOrd="0" destOrd="0" presId="urn:microsoft.com/office/officeart/2005/8/layout/process4"/>
    <dgm:cxn modelId="{165925EB-B5A5-4846-8195-9D854D48D4EE}" type="presOf" srcId="{9E41FC3B-0967-43F2-95F5-3194B06BDF89}" destId="{E7F16081-A528-4703-9F21-FF610635E9D2}" srcOrd="0" destOrd="0" presId="urn:microsoft.com/office/officeart/2005/8/layout/process4"/>
    <dgm:cxn modelId="{5313DE2E-F31C-4B66-901A-FF10B88A958D}" type="presParOf" srcId="{E7F16081-A528-4703-9F21-FF610635E9D2}" destId="{D7B310BD-6203-453A-9E0D-5C79552C77A3}" srcOrd="0" destOrd="0" presId="urn:microsoft.com/office/officeart/2005/8/layout/process4"/>
    <dgm:cxn modelId="{C0E384E9-54D1-49A9-8398-0FC91ABB31A1}" type="presParOf" srcId="{D7B310BD-6203-453A-9E0D-5C79552C77A3}" destId="{7C021D10-4DC9-423F-9C58-4195365A23E8}" srcOrd="0" destOrd="0" presId="urn:microsoft.com/office/officeart/2005/8/layout/process4"/>
    <dgm:cxn modelId="{FB9E75AE-014A-462C-8D0F-8417EED85183}" type="presParOf" srcId="{E7F16081-A528-4703-9F21-FF610635E9D2}" destId="{5198113B-B5E1-4DB4-93FC-C5CFD5E4D464}" srcOrd="1" destOrd="0" presId="urn:microsoft.com/office/officeart/2005/8/layout/process4"/>
    <dgm:cxn modelId="{B4911367-FD6B-48C6-899B-B556E69946AA}" type="presParOf" srcId="{E7F16081-A528-4703-9F21-FF610635E9D2}" destId="{05D4B210-8BFA-4425-BB0D-70FA77A73D70}" srcOrd="2" destOrd="0" presId="urn:microsoft.com/office/officeart/2005/8/layout/process4"/>
    <dgm:cxn modelId="{2F928BED-0B5B-4BDB-B48F-033D9E08F3BD}" type="presParOf" srcId="{05D4B210-8BFA-4425-BB0D-70FA77A73D70}" destId="{77024F5A-A281-410C-A531-DDDD1B3324FD}" srcOrd="0" destOrd="0" presId="urn:microsoft.com/office/officeart/2005/8/layout/process4"/>
    <dgm:cxn modelId="{2FCADAD4-3CBD-48B1-84A6-A037BE0F417A}" type="presParOf" srcId="{E7F16081-A528-4703-9F21-FF610635E9D2}" destId="{CAD5CD88-6718-4147-ACE8-0F5CBF310809}" srcOrd="3" destOrd="0" presId="urn:microsoft.com/office/officeart/2005/8/layout/process4"/>
    <dgm:cxn modelId="{5BD95F5B-6E22-47A1-934C-417812326758}" type="presParOf" srcId="{E7F16081-A528-4703-9F21-FF610635E9D2}" destId="{59600E83-852C-4989-B707-6DCEFB5EDD84}" srcOrd="4" destOrd="0" presId="urn:microsoft.com/office/officeart/2005/8/layout/process4"/>
    <dgm:cxn modelId="{F3B11455-ECE4-4FA3-9AA6-060E24D146DA}" type="presParOf" srcId="{59600E83-852C-4989-B707-6DCEFB5EDD84}" destId="{144073C9-F567-446F-9CD9-700A4D93A69B}" srcOrd="0" destOrd="0" presId="urn:microsoft.com/office/officeart/2005/8/layout/process4"/>
    <dgm:cxn modelId="{E06E7B3D-1668-4918-A0FB-2FF1ED4C0CF6}" type="presParOf" srcId="{E7F16081-A528-4703-9F21-FF610635E9D2}" destId="{4CB108C1-9A49-418B-83EE-137DCFB61F74}" srcOrd="5" destOrd="0" presId="urn:microsoft.com/office/officeart/2005/8/layout/process4"/>
    <dgm:cxn modelId="{B79E53FF-6754-4F85-B1FB-543871EF495A}" type="presParOf" srcId="{E7F16081-A528-4703-9F21-FF610635E9D2}" destId="{3C272758-D4D1-4219-80F7-9FF443E8C8B8}" srcOrd="6" destOrd="0" presId="urn:microsoft.com/office/officeart/2005/8/layout/process4"/>
    <dgm:cxn modelId="{E18CD7ED-EA2D-4FF8-802B-C7AD382A188C}" type="presParOf" srcId="{3C272758-D4D1-4219-80F7-9FF443E8C8B8}" destId="{EE82EBC4-27CF-4E5B-89DD-BB6242F95A0A}" srcOrd="0" destOrd="0" presId="urn:microsoft.com/office/officeart/2005/8/layout/process4"/>
    <dgm:cxn modelId="{47AD4E46-CA31-4E66-B7AB-913E1771100D}" type="presParOf" srcId="{E7F16081-A528-4703-9F21-FF610635E9D2}" destId="{5BFDE0B3-75EC-45F4-8F01-3A481DB25320}" srcOrd="7" destOrd="0" presId="urn:microsoft.com/office/officeart/2005/8/layout/process4"/>
    <dgm:cxn modelId="{9B394C0D-FC07-4B80-AABD-0991A3082205}" type="presParOf" srcId="{E7F16081-A528-4703-9F21-FF610635E9D2}" destId="{045513E4-A8E1-45D6-B2DB-57A17B0D1E58}" srcOrd="8" destOrd="0" presId="urn:microsoft.com/office/officeart/2005/8/layout/process4"/>
    <dgm:cxn modelId="{93CB8C9F-F0C1-40A8-9A50-D1B291202C29}"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1A467B85-0669-4E33-A55D-78CCA0C6DE08}" type="presOf" srcId="{5528C6EA-D039-4A91-BB0C-0A1E5327DD11}" destId="{C370641A-EC67-429A-807E-B36787FD05F3}" srcOrd="0" destOrd="0" presId="urn:microsoft.com/office/officeart/2005/8/layout/process4"/>
    <dgm:cxn modelId="{545C65CF-BAEB-4043-82BA-F275AFF7337C}" srcId="{9E41FC3B-0967-43F2-95F5-3194B06BDF89}" destId="{12A0DB83-FC15-4382-9743-B79FECE725C8}" srcOrd="2" destOrd="0" parTransId="{9ED5C9A9-5D56-4748-9233-411A69F386ED}" sibTransId="{2652E5EF-1507-4AE6-84B3-2690E1C1F17F}"/>
    <dgm:cxn modelId="{17C8017E-0FC3-4E5B-BDA0-CEAF139C5782}" srcId="{9E41FC3B-0967-43F2-95F5-3194B06BDF89}" destId="{85ECFEB5-0936-4338-BA7D-A00D815F9D65}" srcOrd="4" destOrd="0" parTransId="{75EF2B8D-341E-4369-BFEA-DDE44FB9405A}" sibTransId="{8F614EB2-B813-4DF9-BB96-24AD4782B238}"/>
    <dgm:cxn modelId="{5D1D33E4-04DB-4706-B85C-4E28E65B926A}" type="presOf" srcId="{85ECFEB5-0936-4338-BA7D-A00D815F9D65}" destId="{7C021D10-4DC9-423F-9C58-4195365A23E8}" srcOrd="0" destOrd="0" presId="urn:microsoft.com/office/officeart/2005/8/layout/process4"/>
    <dgm:cxn modelId="{838D5848-7A1F-4D7C-A87B-0C32840A80C8}" type="presOf" srcId="{43FE7C9F-91D6-497D-9E7A-E21B93F3E6E9}" destId="{EE82EBC4-27CF-4E5B-89DD-BB6242F95A0A}"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F948FE27-93FC-448C-B90F-8633144C0258}" srcId="{9E41FC3B-0967-43F2-95F5-3194B06BDF89}" destId="{5528C6EA-D039-4A91-BB0C-0A1E5327DD11}" srcOrd="0" destOrd="0" parTransId="{B2936B0E-1958-401D-8CCA-F606F65D1369}" sibTransId="{F97C35DD-766E-4088-A8A9-22E4C325995A}"/>
    <dgm:cxn modelId="{A3481257-0952-47D0-8311-F51AB497AFBE}" type="presOf" srcId="{71AAB011-6A48-40C1-B6D4-44F018EE5D01}" destId="{77024F5A-A281-410C-A531-DDDD1B3324FD}" srcOrd="0" destOrd="0" presId="urn:microsoft.com/office/officeart/2005/8/layout/process4"/>
    <dgm:cxn modelId="{CC1E78EA-C93E-46F5-B5E4-F62BF272C791}" type="presOf" srcId="{9E41FC3B-0967-43F2-95F5-3194B06BDF89}" destId="{E7F16081-A528-4703-9F21-FF610635E9D2}" srcOrd="0" destOrd="0" presId="urn:microsoft.com/office/officeart/2005/8/layout/process4"/>
    <dgm:cxn modelId="{5D888B7C-57A6-4B1E-9641-3753923E20AD}" type="presOf" srcId="{12A0DB83-FC15-4382-9743-B79FECE725C8}" destId="{144073C9-F567-446F-9CD9-700A4D93A69B}" srcOrd="0" destOrd="0" presId="urn:microsoft.com/office/officeart/2005/8/layout/process4"/>
    <dgm:cxn modelId="{CFE77C08-4E88-471E-B9A3-95E2A763DB5D}" type="presParOf" srcId="{E7F16081-A528-4703-9F21-FF610635E9D2}" destId="{D7B310BD-6203-453A-9E0D-5C79552C77A3}" srcOrd="0" destOrd="0" presId="urn:microsoft.com/office/officeart/2005/8/layout/process4"/>
    <dgm:cxn modelId="{33BE1AE3-9EB9-4007-84A3-87CC4FBDA96F}" type="presParOf" srcId="{D7B310BD-6203-453A-9E0D-5C79552C77A3}" destId="{7C021D10-4DC9-423F-9C58-4195365A23E8}" srcOrd="0" destOrd="0" presId="urn:microsoft.com/office/officeart/2005/8/layout/process4"/>
    <dgm:cxn modelId="{D5BF7E26-16EE-4E45-AB4F-9E9C87EC8D8E}" type="presParOf" srcId="{E7F16081-A528-4703-9F21-FF610635E9D2}" destId="{5198113B-B5E1-4DB4-93FC-C5CFD5E4D464}" srcOrd="1" destOrd="0" presId="urn:microsoft.com/office/officeart/2005/8/layout/process4"/>
    <dgm:cxn modelId="{55FD4319-A00C-4826-8A83-AAAF019F2447}" type="presParOf" srcId="{E7F16081-A528-4703-9F21-FF610635E9D2}" destId="{05D4B210-8BFA-4425-BB0D-70FA77A73D70}" srcOrd="2" destOrd="0" presId="urn:microsoft.com/office/officeart/2005/8/layout/process4"/>
    <dgm:cxn modelId="{AE936140-1AF6-4AE3-B3EC-75497BD47B39}" type="presParOf" srcId="{05D4B210-8BFA-4425-BB0D-70FA77A73D70}" destId="{77024F5A-A281-410C-A531-DDDD1B3324FD}" srcOrd="0" destOrd="0" presId="urn:microsoft.com/office/officeart/2005/8/layout/process4"/>
    <dgm:cxn modelId="{7643E078-2C7A-4E6E-8260-76BFAEA99302}" type="presParOf" srcId="{E7F16081-A528-4703-9F21-FF610635E9D2}" destId="{CAD5CD88-6718-4147-ACE8-0F5CBF310809}" srcOrd="3" destOrd="0" presId="urn:microsoft.com/office/officeart/2005/8/layout/process4"/>
    <dgm:cxn modelId="{5433A099-16F2-4606-A966-C34A0A72A044}" type="presParOf" srcId="{E7F16081-A528-4703-9F21-FF610635E9D2}" destId="{59600E83-852C-4989-B707-6DCEFB5EDD84}" srcOrd="4" destOrd="0" presId="urn:microsoft.com/office/officeart/2005/8/layout/process4"/>
    <dgm:cxn modelId="{68032F55-704E-42FA-9863-DCA499203C51}" type="presParOf" srcId="{59600E83-852C-4989-B707-6DCEFB5EDD84}" destId="{144073C9-F567-446F-9CD9-700A4D93A69B}" srcOrd="0" destOrd="0" presId="urn:microsoft.com/office/officeart/2005/8/layout/process4"/>
    <dgm:cxn modelId="{61D3E289-23EE-48D2-9072-421801F17237}" type="presParOf" srcId="{E7F16081-A528-4703-9F21-FF610635E9D2}" destId="{4CB108C1-9A49-418B-83EE-137DCFB61F74}" srcOrd="5" destOrd="0" presId="urn:microsoft.com/office/officeart/2005/8/layout/process4"/>
    <dgm:cxn modelId="{43931724-F6A4-4B66-93DF-D27D6B44FDB6}" type="presParOf" srcId="{E7F16081-A528-4703-9F21-FF610635E9D2}" destId="{3C272758-D4D1-4219-80F7-9FF443E8C8B8}" srcOrd="6" destOrd="0" presId="urn:microsoft.com/office/officeart/2005/8/layout/process4"/>
    <dgm:cxn modelId="{67533FCF-44F6-48EB-BFE9-36CF1B88420D}" type="presParOf" srcId="{3C272758-D4D1-4219-80F7-9FF443E8C8B8}" destId="{EE82EBC4-27CF-4E5B-89DD-BB6242F95A0A}" srcOrd="0" destOrd="0" presId="urn:microsoft.com/office/officeart/2005/8/layout/process4"/>
    <dgm:cxn modelId="{112D023B-D2C1-4C64-8E72-DC2EC6C3C855}" type="presParOf" srcId="{E7F16081-A528-4703-9F21-FF610635E9D2}" destId="{5BFDE0B3-75EC-45F4-8F01-3A481DB25320}" srcOrd="7" destOrd="0" presId="urn:microsoft.com/office/officeart/2005/8/layout/process4"/>
    <dgm:cxn modelId="{85AF464F-B5F5-4B26-AC27-2F68F28D1D22}" type="presParOf" srcId="{E7F16081-A528-4703-9F21-FF610635E9D2}" destId="{045513E4-A8E1-45D6-B2DB-57A17B0D1E58}" srcOrd="8" destOrd="0" presId="urn:microsoft.com/office/officeart/2005/8/layout/process4"/>
    <dgm:cxn modelId="{4CFC254D-5EB8-4C01-AFC8-35F2F243FBB7}"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719A98FA-7B48-406C-ABCB-9E772A11FBFA}" srcId="{9E41FC3B-0967-43F2-95F5-3194B06BDF89}" destId="{43FE7C9F-91D6-497D-9E7A-E21B93F3E6E9}" srcOrd="1" destOrd="0" parTransId="{6BB80F2E-EB2A-4CDD-9A7D-2AA354D4F1F3}" sibTransId="{84CBB700-9518-43F1-B92D-837301759DD9}"/>
    <dgm:cxn modelId="{545C65CF-BAEB-4043-82BA-F275AFF7337C}" srcId="{9E41FC3B-0967-43F2-95F5-3194B06BDF89}" destId="{12A0DB83-FC15-4382-9743-B79FECE725C8}" srcOrd="2" destOrd="0" parTransId="{9ED5C9A9-5D56-4748-9233-411A69F386ED}" sibTransId="{2652E5EF-1507-4AE6-84B3-2690E1C1F17F}"/>
    <dgm:cxn modelId="{688F1FF2-882D-4666-99AA-237E72179070}" type="presOf" srcId="{85ECFEB5-0936-4338-BA7D-A00D815F9D65}" destId="{7C021D10-4DC9-423F-9C58-4195365A23E8}" srcOrd="0" destOrd="0" presId="urn:microsoft.com/office/officeart/2005/8/layout/process4"/>
    <dgm:cxn modelId="{13A502C0-FC0E-4CCB-AC0B-27F4BEA00F7A}" type="presOf" srcId="{5528C6EA-D039-4A91-BB0C-0A1E5327DD11}" destId="{C370641A-EC67-429A-807E-B36787FD05F3}" srcOrd="0" destOrd="0" presId="urn:microsoft.com/office/officeart/2005/8/layout/process4"/>
    <dgm:cxn modelId="{17C8017E-0FC3-4E5B-BDA0-CEAF139C5782}" srcId="{9E41FC3B-0967-43F2-95F5-3194B06BDF89}" destId="{85ECFEB5-0936-4338-BA7D-A00D815F9D65}" srcOrd="4" destOrd="0" parTransId="{75EF2B8D-341E-4369-BFEA-DDE44FB9405A}" sibTransId="{8F614EB2-B813-4DF9-BB96-24AD4782B238}"/>
    <dgm:cxn modelId="{EECF89F4-5E27-429E-B8CB-8B39E41F9B29}" type="presOf" srcId="{12A0DB83-FC15-4382-9743-B79FECE725C8}" destId="{144073C9-F567-446F-9CD9-700A4D93A69B}" srcOrd="0" destOrd="0" presId="urn:microsoft.com/office/officeart/2005/8/layout/process4"/>
    <dgm:cxn modelId="{A9643221-F5E2-4F64-B6B5-CC158BF77E1F}" type="presOf" srcId="{43FE7C9F-91D6-497D-9E7A-E21B93F3E6E9}" destId="{EE82EBC4-27CF-4E5B-89DD-BB6242F95A0A}"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644CA195-A295-4278-A796-F99CC3294E19}" type="presOf" srcId="{71AAB011-6A48-40C1-B6D4-44F018EE5D01}" destId="{77024F5A-A281-410C-A531-DDDD1B3324FD}" srcOrd="0" destOrd="0" presId="urn:microsoft.com/office/officeart/2005/8/layout/process4"/>
    <dgm:cxn modelId="{F948FE27-93FC-448C-B90F-8633144C0258}" srcId="{9E41FC3B-0967-43F2-95F5-3194B06BDF89}" destId="{5528C6EA-D039-4A91-BB0C-0A1E5327DD11}" srcOrd="0" destOrd="0" parTransId="{B2936B0E-1958-401D-8CCA-F606F65D1369}" sibTransId="{F97C35DD-766E-4088-A8A9-22E4C325995A}"/>
    <dgm:cxn modelId="{B2381A54-CE30-46D2-97A6-B7DDAEE70292}" type="presOf" srcId="{9E41FC3B-0967-43F2-95F5-3194B06BDF89}" destId="{E7F16081-A528-4703-9F21-FF610635E9D2}" srcOrd="0" destOrd="0" presId="urn:microsoft.com/office/officeart/2005/8/layout/process4"/>
    <dgm:cxn modelId="{B3DCB565-2994-43C9-AEF0-CEB02A187BBB}" type="presParOf" srcId="{E7F16081-A528-4703-9F21-FF610635E9D2}" destId="{D7B310BD-6203-453A-9E0D-5C79552C77A3}" srcOrd="0" destOrd="0" presId="urn:microsoft.com/office/officeart/2005/8/layout/process4"/>
    <dgm:cxn modelId="{30B7D15E-EAFE-4ECC-8C3C-8096D37B333F}" type="presParOf" srcId="{D7B310BD-6203-453A-9E0D-5C79552C77A3}" destId="{7C021D10-4DC9-423F-9C58-4195365A23E8}" srcOrd="0" destOrd="0" presId="urn:microsoft.com/office/officeart/2005/8/layout/process4"/>
    <dgm:cxn modelId="{5EB35AA6-FFC2-4ED1-BAB7-3588B4FFC380}" type="presParOf" srcId="{E7F16081-A528-4703-9F21-FF610635E9D2}" destId="{5198113B-B5E1-4DB4-93FC-C5CFD5E4D464}" srcOrd="1" destOrd="0" presId="urn:microsoft.com/office/officeart/2005/8/layout/process4"/>
    <dgm:cxn modelId="{6D8A8CA5-A59B-46C3-B4FB-1BA45A388B2C}" type="presParOf" srcId="{E7F16081-A528-4703-9F21-FF610635E9D2}" destId="{05D4B210-8BFA-4425-BB0D-70FA77A73D70}" srcOrd="2" destOrd="0" presId="urn:microsoft.com/office/officeart/2005/8/layout/process4"/>
    <dgm:cxn modelId="{50350DBB-7CE2-47D1-8FC1-EF0C15FE2DCE}" type="presParOf" srcId="{05D4B210-8BFA-4425-BB0D-70FA77A73D70}" destId="{77024F5A-A281-410C-A531-DDDD1B3324FD}" srcOrd="0" destOrd="0" presId="urn:microsoft.com/office/officeart/2005/8/layout/process4"/>
    <dgm:cxn modelId="{9E1AE8A7-BB19-4694-9DDE-159A923C20D0}" type="presParOf" srcId="{E7F16081-A528-4703-9F21-FF610635E9D2}" destId="{CAD5CD88-6718-4147-ACE8-0F5CBF310809}" srcOrd="3" destOrd="0" presId="urn:microsoft.com/office/officeart/2005/8/layout/process4"/>
    <dgm:cxn modelId="{77ACB95F-3443-4783-B6F7-627A07FB2BD8}" type="presParOf" srcId="{E7F16081-A528-4703-9F21-FF610635E9D2}" destId="{59600E83-852C-4989-B707-6DCEFB5EDD84}" srcOrd="4" destOrd="0" presId="urn:microsoft.com/office/officeart/2005/8/layout/process4"/>
    <dgm:cxn modelId="{41F1AF81-E242-46BC-96C5-31E7060618DA}" type="presParOf" srcId="{59600E83-852C-4989-B707-6DCEFB5EDD84}" destId="{144073C9-F567-446F-9CD9-700A4D93A69B}" srcOrd="0" destOrd="0" presId="urn:microsoft.com/office/officeart/2005/8/layout/process4"/>
    <dgm:cxn modelId="{B18F8689-98A4-4F1F-90BD-E1066917B853}" type="presParOf" srcId="{E7F16081-A528-4703-9F21-FF610635E9D2}" destId="{4CB108C1-9A49-418B-83EE-137DCFB61F74}" srcOrd="5" destOrd="0" presId="urn:microsoft.com/office/officeart/2005/8/layout/process4"/>
    <dgm:cxn modelId="{3AEFA13C-E758-404A-A3F5-479108A3DAF9}" type="presParOf" srcId="{E7F16081-A528-4703-9F21-FF610635E9D2}" destId="{3C272758-D4D1-4219-80F7-9FF443E8C8B8}" srcOrd="6" destOrd="0" presId="urn:microsoft.com/office/officeart/2005/8/layout/process4"/>
    <dgm:cxn modelId="{A7C407D8-D610-452B-83D7-AEE567FDF734}" type="presParOf" srcId="{3C272758-D4D1-4219-80F7-9FF443E8C8B8}" destId="{EE82EBC4-27CF-4E5B-89DD-BB6242F95A0A}" srcOrd="0" destOrd="0" presId="urn:microsoft.com/office/officeart/2005/8/layout/process4"/>
    <dgm:cxn modelId="{98BDA07F-4645-4963-8DBE-6A91090BB9B7}" type="presParOf" srcId="{E7F16081-A528-4703-9F21-FF610635E9D2}" destId="{5BFDE0B3-75EC-45F4-8F01-3A481DB25320}" srcOrd="7" destOrd="0" presId="urn:microsoft.com/office/officeart/2005/8/layout/process4"/>
    <dgm:cxn modelId="{A8DD6157-F4D8-4164-9227-B66E93C0B56C}" type="presParOf" srcId="{E7F16081-A528-4703-9F21-FF610635E9D2}" destId="{045513E4-A8E1-45D6-B2DB-57A17B0D1E58}" srcOrd="8" destOrd="0" presId="urn:microsoft.com/office/officeart/2005/8/layout/process4"/>
    <dgm:cxn modelId="{AB2880D6-29F3-4FE8-8769-DC2258F1F2C0}"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5528C6EA-D039-4A91-BB0C-0A1E5327DD1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B2936B0E-1958-401D-8CCA-F606F65D1369}" type="parTrans" cxnId="{F948FE27-93FC-448C-B90F-8633144C0258}">
      <dgm:prSet/>
      <dgm:spPr/>
      <dgm:t>
        <a:bodyPr/>
        <a:lstStyle/>
        <a:p>
          <a:endParaRPr lang="en-US"/>
        </a:p>
      </dgm:t>
    </dgm:pt>
    <dgm:pt modelId="{F97C35DD-766E-4088-A8A9-22E4C325995A}" type="sibTrans" cxnId="{F948FE27-93FC-448C-B90F-8633144C0258}">
      <dgm:prSet/>
      <dgm:spPr/>
      <dgm:t>
        <a:bodyPr/>
        <a:lstStyle/>
        <a:p>
          <a:endParaRPr lang="en-US"/>
        </a:p>
      </dgm:t>
    </dgm:pt>
    <dgm:pt modelId="{43FE7C9F-91D6-497D-9E7A-E21B93F3E6E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BB80F2E-EB2A-4CDD-9A7D-2AA354D4F1F3}" type="parTrans" cxnId="{719A98FA-7B48-406C-ABCB-9E772A11FBFA}">
      <dgm:prSet/>
      <dgm:spPr/>
      <dgm:t>
        <a:bodyPr/>
        <a:lstStyle/>
        <a:p>
          <a:endParaRPr lang="en-US"/>
        </a:p>
      </dgm:t>
    </dgm:pt>
    <dgm:pt modelId="{84CBB700-9518-43F1-B92D-837301759DD9}" type="sibTrans" cxnId="{719A98FA-7B48-406C-ABCB-9E772A11FBFA}">
      <dgm:prSet/>
      <dgm:spPr/>
      <dgm:t>
        <a:bodyPr/>
        <a:lstStyle/>
        <a:p>
          <a:endParaRPr lang="en-US"/>
        </a:p>
      </dgm:t>
    </dgm:pt>
    <dgm:pt modelId="{12A0DB83-FC15-4382-9743-B79FECE725C8}">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9ED5C9A9-5D56-4748-9233-411A69F386ED}" type="parTrans" cxnId="{545C65CF-BAEB-4043-82BA-F275AFF7337C}">
      <dgm:prSet/>
      <dgm:spPr/>
      <dgm:t>
        <a:bodyPr/>
        <a:lstStyle/>
        <a:p>
          <a:endParaRPr lang="en-US"/>
        </a:p>
      </dgm:t>
    </dgm:pt>
    <dgm:pt modelId="{2652E5EF-1507-4AE6-84B3-2690E1C1F17F}" type="sibTrans" cxnId="{545C65CF-BAEB-4043-82BA-F275AFF7337C}">
      <dgm:prSet/>
      <dgm:spPr/>
      <dgm:t>
        <a:bodyPr/>
        <a:lstStyle/>
        <a:p>
          <a:endParaRPr lang="en-US"/>
        </a:p>
      </dgm:t>
    </dgm:pt>
    <dgm:pt modelId="{71AAB011-6A48-40C1-B6D4-44F018EE5D0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A53718F5-695F-4A8B-90CA-146685E89278}" type="parTrans" cxnId="{E4EE0702-E6DA-42A1-AD92-0D5B37D472CE}">
      <dgm:prSet/>
      <dgm:spPr/>
      <dgm:t>
        <a:bodyPr/>
        <a:lstStyle/>
        <a:p>
          <a:endParaRPr lang="en-US"/>
        </a:p>
      </dgm:t>
    </dgm:pt>
    <dgm:pt modelId="{47CEB601-FAE3-4137-8492-1BA02A1FC145}" type="sibTrans" cxnId="{E4EE0702-E6DA-42A1-AD92-0D5B37D472CE}">
      <dgm:prSet/>
      <dgm:spPr/>
      <dgm:t>
        <a:bodyPr/>
        <a:lstStyle/>
        <a:p>
          <a:endParaRPr lang="en-US"/>
        </a:p>
      </dgm:t>
    </dgm:pt>
    <dgm:pt modelId="{85ECFEB5-0936-4338-BA7D-A00D815F9D65}">
      <dgm:prSet phldrT="[Text]">
        <dgm:style>
          <a:lnRef idx="2">
            <a:schemeClr val="accent6">
              <a:shade val="50000"/>
            </a:schemeClr>
          </a:lnRef>
          <a:fillRef idx="1">
            <a:schemeClr val="accent6"/>
          </a:fillRef>
          <a:effectRef idx="0">
            <a:schemeClr val="accent6"/>
          </a:effectRef>
          <a:fontRef idx="minor">
            <a:schemeClr val="lt1"/>
          </a:fontRef>
        </dgm:style>
      </dgm:prSet>
      <dgm:spPr>
        <a:ln>
          <a:solidFill>
            <a:schemeClr val="bg1"/>
          </a:solidFill>
        </a:ln>
      </dgm:spPr>
      <dgm:t>
        <a:bodyPr/>
        <a:lstStyle/>
        <a:p>
          <a:r>
            <a:rPr lang="en-US" dirty="0" smtClean="0"/>
            <a:t>Web 2.0 Properties</a:t>
          </a:r>
          <a:endParaRPr lang="en-US" dirty="0"/>
        </a:p>
      </dgm:t>
    </dgm:pt>
    <dgm:pt modelId="{8F614EB2-B813-4DF9-BB96-24AD4782B238}" type="sibTrans" cxnId="{17C8017E-0FC3-4E5B-BDA0-CEAF139C5782}">
      <dgm:prSet/>
      <dgm:spPr/>
      <dgm:t>
        <a:bodyPr/>
        <a:lstStyle/>
        <a:p>
          <a:endParaRPr lang="en-US"/>
        </a:p>
      </dgm:t>
    </dgm:pt>
    <dgm:pt modelId="{75EF2B8D-341E-4369-BFEA-DDE44FB9405A}" type="parTrans" cxnId="{17C8017E-0FC3-4E5B-BDA0-CEAF139C5782}">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D7B310BD-6203-453A-9E0D-5C79552C77A3}" type="pres">
      <dgm:prSet presAssocID="{85ECFEB5-0936-4338-BA7D-A00D815F9D65}" presName="boxAndChildren" presStyleCnt="0"/>
      <dgm:spPr/>
    </dgm:pt>
    <dgm:pt modelId="{7C021D10-4DC9-423F-9C58-4195365A23E8}" type="pres">
      <dgm:prSet presAssocID="{85ECFEB5-0936-4338-BA7D-A00D815F9D65}" presName="parentTextBox" presStyleLbl="node1" presStyleIdx="0" presStyleCnt="5"/>
      <dgm:spPr/>
      <dgm:t>
        <a:bodyPr/>
        <a:lstStyle/>
        <a:p>
          <a:endParaRPr lang="en-US"/>
        </a:p>
      </dgm:t>
    </dgm:pt>
    <dgm:pt modelId="{5198113B-B5E1-4DB4-93FC-C5CFD5E4D464}" type="pres">
      <dgm:prSet presAssocID="{47CEB601-FAE3-4137-8492-1BA02A1FC145}" presName="sp" presStyleCnt="0"/>
      <dgm:spPr/>
    </dgm:pt>
    <dgm:pt modelId="{05D4B210-8BFA-4425-BB0D-70FA77A73D70}" type="pres">
      <dgm:prSet presAssocID="{71AAB011-6A48-40C1-B6D4-44F018EE5D01}" presName="arrowAndChildren" presStyleCnt="0"/>
      <dgm:spPr/>
    </dgm:pt>
    <dgm:pt modelId="{77024F5A-A281-410C-A531-DDDD1B3324FD}" type="pres">
      <dgm:prSet presAssocID="{71AAB011-6A48-40C1-B6D4-44F018EE5D01}" presName="parentTextArrow" presStyleLbl="node1" presStyleIdx="1" presStyleCnt="5"/>
      <dgm:spPr/>
      <dgm:t>
        <a:bodyPr/>
        <a:lstStyle/>
        <a:p>
          <a:endParaRPr lang="en-US"/>
        </a:p>
      </dgm:t>
    </dgm:pt>
    <dgm:pt modelId="{CAD5CD88-6718-4147-ACE8-0F5CBF310809}" type="pres">
      <dgm:prSet presAssocID="{2652E5EF-1507-4AE6-84B3-2690E1C1F17F}" presName="sp" presStyleCnt="0"/>
      <dgm:spPr/>
    </dgm:pt>
    <dgm:pt modelId="{59600E83-852C-4989-B707-6DCEFB5EDD84}" type="pres">
      <dgm:prSet presAssocID="{12A0DB83-FC15-4382-9743-B79FECE725C8}" presName="arrowAndChildren" presStyleCnt="0"/>
      <dgm:spPr/>
    </dgm:pt>
    <dgm:pt modelId="{144073C9-F567-446F-9CD9-700A4D93A69B}" type="pres">
      <dgm:prSet presAssocID="{12A0DB83-FC15-4382-9743-B79FECE725C8}" presName="parentTextArrow" presStyleLbl="node1" presStyleIdx="2" presStyleCnt="5"/>
      <dgm:spPr/>
      <dgm:t>
        <a:bodyPr/>
        <a:lstStyle/>
        <a:p>
          <a:endParaRPr lang="en-US"/>
        </a:p>
      </dgm:t>
    </dgm:pt>
    <dgm:pt modelId="{4CB108C1-9A49-418B-83EE-137DCFB61F74}" type="pres">
      <dgm:prSet presAssocID="{84CBB700-9518-43F1-B92D-837301759DD9}" presName="sp" presStyleCnt="0"/>
      <dgm:spPr/>
    </dgm:pt>
    <dgm:pt modelId="{3C272758-D4D1-4219-80F7-9FF443E8C8B8}" type="pres">
      <dgm:prSet presAssocID="{43FE7C9F-91D6-497D-9E7A-E21B93F3E6E9}" presName="arrowAndChildren" presStyleCnt="0"/>
      <dgm:spPr/>
    </dgm:pt>
    <dgm:pt modelId="{EE82EBC4-27CF-4E5B-89DD-BB6242F95A0A}" type="pres">
      <dgm:prSet presAssocID="{43FE7C9F-91D6-497D-9E7A-E21B93F3E6E9}" presName="parentTextArrow" presStyleLbl="node1" presStyleIdx="3" presStyleCnt="5"/>
      <dgm:spPr/>
      <dgm:t>
        <a:bodyPr/>
        <a:lstStyle/>
        <a:p>
          <a:endParaRPr lang="en-US"/>
        </a:p>
      </dgm:t>
    </dgm:pt>
    <dgm:pt modelId="{5BFDE0B3-75EC-45F4-8F01-3A481DB25320}" type="pres">
      <dgm:prSet presAssocID="{F97C35DD-766E-4088-A8A9-22E4C325995A}" presName="sp" presStyleCnt="0"/>
      <dgm:spPr/>
    </dgm:pt>
    <dgm:pt modelId="{045513E4-A8E1-45D6-B2DB-57A17B0D1E58}" type="pres">
      <dgm:prSet presAssocID="{5528C6EA-D039-4A91-BB0C-0A1E5327DD11}" presName="arrowAndChildren" presStyleCnt="0"/>
      <dgm:spPr/>
    </dgm:pt>
    <dgm:pt modelId="{C370641A-EC67-429A-807E-B36787FD05F3}" type="pres">
      <dgm:prSet presAssocID="{5528C6EA-D039-4A91-BB0C-0A1E5327DD11}" presName="parentTextArrow" presStyleLbl="node1" presStyleIdx="4" presStyleCnt="5" custLinFactNeighborY="2651"/>
      <dgm:spPr/>
      <dgm:t>
        <a:bodyPr/>
        <a:lstStyle/>
        <a:p>
          <a:endParaRPr lang="en-US"/>
        </a:p>
      </dgm:t>
    </dgm:pt>
  </dgm:ptLst>
  <dgm:cxnLst>
    <dgm:cxn modelId="{F62782DC-9EAA-4BBB-949E-2632AD182953}" type="presOf" srcId="{5528C6EA-D039-4A91-BB0C-0A1E5327DD11}" destId="{C370641A-EC67-429A-807E-B36787FD05F3}" srcOrd="0" destOrd="0" presId="urn:microsoft.com/office/officeart/2005/8/layout/process4"/>
    <dgm:cxn modelId="{364EEBCB-54AA-415A-9337-24E43EC9B65F}" type="presOf" srcId="{85ECFEB5-0936-4338-BA7D-A00D815F9D65}" destId="{7C021D10-4DC9-423F-9C58-4195365A23E8}" srcOrd="0" destOrd="0" presId="urn:microsoft.com/office/officeart/2005/8/layout/process4"/>
    <dgm:cxn modelId="{9346DA82-0833-4E49-A527-2705DFE726DA}" type="presOf" srcId="{71AAB011-6A48-40C1-B6D4-44F018EE5D01}" destId="{77024F5A-A281-410C-A531-DDDD1B3324FD}" srcOrd="0" destOrd="0" presId="urn:microsoft.com/office/officeart/2005/8/layout/process4"/>
    <dgm:cxn modelId="{E4EE0702-E6DA-42A1-AD92-0D5B37D472CE}" srcId="{9E41FC3B-0967-43F2-95F5-3194B06BDF89}" destId="{71AAB011-6A48-40C1-B6D4-44F018EE5D01}" srcOrd="3" destOrd="0" parTransId="{A53718F5-695F-4A8B-90CA-146685E89278}" sibTransId="{47CEB601-FAE3-4137-8492-1BA02A1FC145}"/>
    <dgm:cxn modelId="{17C8017E-0FC3-4E5B-BDA0-CEAF139C5782}" srcId="{9E41FC3B-0967-43F2-95F5-3194B06BDF89}" destId="{85ECFEB5-0936-4338-BA7D-A00D815F9D65}" srcOrd="4" destOrd="0" parTransId="{75EF2B8D-341E-4369-BFEA-DDE44FB9405A}" sibTransId="{8F614EB2-B813-4DF9-BB96-24AD4782B238}"/>
    <dgm:cxn modelId="{F948FE27-93FC-448C-B90F-8633144C0258}" srcId="{9E41FC3B-0967-43F2-95F5-3194B06BDF89}" destId="{5528C6EA-D039-4A91-BB0C-0A1E5327DD11}" srcOrd="0" destOrd="0" parTransId="{B2936B0E-1958-401D-8CCA-F606F65D1369}" sibTransId="{F97C35DD-766E-4088-A8A9-22E4C325995A}"/>
    <dgm:cxn modelId="{D8F641D1-F19E-41EC-A80A-0882972A0901}" type="presOf" srcId="{43FE7C9F-91D6-497D-9E7A-E21B93F3E6E9}" destId="{EE82EBC4-27CF-4E5B-89DD-BB6242F95A0A}" srcOrd="0" destOrd="0" presId="urn:microsoft.com/office/officeart/2005/8/layout/process4"/>
    <dgm:cxn modelId="{1A9AD229-783B-4684-AB74-9208CB35BFD3}" type="presOf" srcId="{9E41FC3B-0967-43F2-95F5-3194B06BDF89}" destId="{E7F16081-A528-4703-9F21-FF610635E9D2}" srcOrd="0" destOrd="0" presId="urn:microsoft.com/office/officeart/2005/8/layout/process4"/>
    <dgm:cxn modelId="{A2A57C04-7C92-4949-A680-30C66F4BB51E}" type="presOf" srcId="{12A0DB83-FC15-4382-9743-B79FECE725C8}" destId="{144073C9-F567-446F-9CD9-700A4D93A69B}" srcOrd="0" destOrd="0" presId="urn:microsoft.com/office/officeart/2005/8/layout/process4"/>
    <dgm:cxn modelId="{545C65CF-BAEB-4043-82BA-F275AFF7337C}" srcId="{9E41FC3B-0967-43F2-95F5-3194B06BDF89}" destId="{12A0DB83-FC15-4382-9743-B79FECE725C8}" srcOrd="2" destOrd="0" parTransId="{9ED5C9A9-5D56-4748-9233-411A69F386ED}" sibTransId="{2652E5EF-1507-4AE6-84B3-2690E1C1F17F}"/>
    <dgm:cxn modelId="{719A98FA-7B48-406C-ABCB-9E772A11FBFA}" srcId="{9E41FC3B-0967-43F2-95F5-3194B06BDF89}" destId="{43FE7C9F-91D6-497D-9E7A-E21B93F3E6E9}" srcOrd="1" destOrd="0" parTransId="{6BB80F2E-EB2A-4CDD-9A7D-2AA354D4F1F3}" sibTransId="{84CBB700-9518-43F1-B92D-837301759DD9}"/>
    <dgm:cxn modelId="{FE61FEB1-1A7A-4820-90B7-C799E6050BFE}" type="presParOf" srcId="{E7F16081-A528-4703-9F21-FF610635E9D2}" destId="{D7B310BD-6203-453A-9E0D-5C79552C77A3}" srcOrd="0" destOrd="0" presId="urn:microsoft.com/office/officeart/2005/8/layout/process4"/>
    <dgm:cxn modelId="{9CD9FD1A-873E-4D25-A18B-21CE35498A07}" type="presParOf" srcId="{D7B310BD-6203-453A-9E0D-5C79552C77A3}" destId="{7C021D10-4DC9-423F-9C58-4195365A23E8}" srcOrd="0" destOrd="0" presId="urn:microsoft.com/office/officeart/2005/8/layout/process4"/>
    <dgm:cxn modelId="{8C8118FD-74BA-4653-BFB0-E9F5F61A1AE0}" type="presParOf" srcId="{E7F16081-A528-4703-9F21-FF610635E9D2}" destId="{5198113B-B5E1-4DB4-93FC-C5CFD5E4D464}" srcOrd="1" destOrd="0" presId="urn:microsoft.com/office/officeart/2005/8/layout/process4"/>
    <dgm:cxn modelId="{39981361-9825-4ECB-B553-762341F95787}" type="presParOf" srcId="{E7F16081-A528-4703-9F21-FF610635E9D2}" destId="{05D4B210-8BFA-4425-BB0D-70FA77A73D70}" srcOrd="2" destOrd="0" presId="urn:microsoft.com/office/officeart/2005/8/layout/process4"/>
    <dgm:cxn modelId="{526360EE-DC0F-4EF0-836C-C9606F472A3F}" type="presParOf" srcId="{05D4B210-8BFA-4425-BB0D-70FA77A73D70}" destId="{77024F5A-A281-410C-A531-DDDD1B3324FD}" srcOrd="0" destOrd="0" presId="urn:microsoft.com/office/officeart/2005/8/layout/process4"/>
    <dgm:cxn modelId="{2DFB024A-CFA4-4534-976B-4529684E0578}" type="presParOf" srcId="{E7F16081-A528-4703-9F21-FF610635E9D2}" destId="{CAD5CD88-6718-4147-ACE8-0F5CBF310809}" srcOrd="3" destOrd="0" presId="urn:microsoft.com/office/officeart/2005/8/layout/process4"/>
    <dgm:cxn modelId="{2D9AEF1D-8B60-4BBF-8C7B-65061F4DBE30}" type="presParOf" srcId="{E7F16081-A528-4703-9F21-FF610635E9D2}" destId="{59600E83-852C-4989-B707-6DCEFB5EDD84}" srcOrd="4" destOrd="0" presId="urn:microsoft.com/office/officeart/2005/8/layout/process4"/>
    <dgm:cxn modelId="{F9C413D9-F6BB-42F9-93DB-827C0CF2A7B4}" type="presParOf" srcId="{59600E83-852C-4989-B707-6DCEFB5EDD84}" destId="{144073C9-F567-446F-9CD9-700A4D93A69B}" srcOrd="0" destOrd="0" presId="urn:microsoft.com/office/officeart/2005/8/layout/process4"/>
    <dgm:cxn modelId="{51D295FA-9AB8-45D0-9CE6-2CA5CF1F0B31}" type="presParOf" srcId="{E7F16081-A528-4703-9F21-FF610635E9D2}" destId="{4CB108C1-9A49-418B-83EE-137DCFB61F74}" srcOrd="5" destOrd="0" presId="urn:microsoft.com/office/officeart/2005/8/layout/process4"/>
    <dgm:cxn modelId="{D488F17B-5E5B-47EA-816C-1EA26270AFC7}" type="presParOf" srcId="{E7F16081-A528-4703-9F21-FF610635E9D2}" destId="{3C272758-D4D1-4219-80F7-9FF443E8C8B8}" srcOrd="6" destOrd="0" presId="urn:microsoft.com/office/officeart/2005/8/layout/process4"/>
    <dgm:cxn modelId="{DCCD2255-EA3C-42E5-949F-48BEBC4E13F3}" type="presParOf" srcId="{3C272758-D4D1-4219-80F7-9FF443E8C8B8}" destId="{EE82EBC4-27CF-4E5B-89DD-BB6242F95A0A}" srcOrd="0" destOrd="0" presId="urn:microsoft.com/office/officeart/2005/8/layout/process4"/>
    <dgm:cxn modelId="{07E8AA74-E5C0-43A2-B6E3-2700A21DBEA2}" type="presParOf" srcId="{E7F16081-A528-4703-9F21-FF610635E9D2}" destId="{5BFDE0B3-75EC-45F4-8F01-3A481DB25320}" srcOrd="7" destOrd="0" presId="urn:microsoft.com/office/officeart/2005/8/layout/process4"/>
    <dgm:cxn modelId="{831F45D0-2840-405E-A764-A954C331EB59}" type="presParOf" srcId="{E7F16081-A528-4703-9F21-FF610635E9D2}" destId="{045513E4-A8E1-45D6-B2DB-57A17B0D1E58}" srcOrd="8" destOrd="0" presId="urn:microsoft.com/office/officeart/2005/8/layout/process4"/>
    <dgm:cxn modelId="{CC07B8DA-0A61-44EE-AF4D-86B013F73612}" type="presParOf" srcId="{045513E4-A8E1-45D6-B2DB-57A17B0D1E58}" destId="{C370641A-EC67-429A-807E-B36787FD05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9E41FC3B-0967-43F2-95F5-3194B06BDF89}" type="doc">
      <dgm:prSet loTypeId="urn:microsoft.com/office/officeart/2005/8/layout/process4" loCatId="list" qsTypeId="urn:microsoft.com/office/officeart/2005/8/quickstyle/simple2" qsCatId="simple" csTypeId="urn:microsoft.com/office/officeart/2005/8/colors/accent6_1" csCatId="accent6" phldr="1"/>
      <dgm:spPr/>
      <dgm:t>
        <a:bodyPr/>
        <a:lstStyle/>
        <a:p>
          <a:endParaRPr lang="en-US"/>
        </a:p>
      </dgm:t>
    </dgm:pt>
    <dgm:pt modelId="{3151AF17-D026-49AA-9A65-55717D779199}">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Webinar 6 Review</a:t>
          </a:r>
          <a:endParaRPr lang="en-US" dirty="0"/>
        </a:p>
      </dgm:t>
    </dgm:pt>
    <dgm:pt modelId="{470AB0D5-F5BE-4E54-A5EF-A6F5AABBAABA}" type="parTrans" cxnId="{4DBD4A06-590C-4DCB-B602-E070FFBAE390}">
      <dgm:prSet/>
      <dgm:spPr/>
      <dgm:t>
        <a:bodyPr/>
        <a:lstStyle/>
        <a:p>
          <a:endParaRPr lang="en-US"/>
        </a:p>
      </dgm:t>
    </dgm:pt>
    <dgm:pt modelId="{F7B53D8B-638E-4787-86DD-2004F48F02F3}" type="sibTrans" cxnId="{4DBD4A06-590C-4DCB-B602-E070FFBAE390}">
      <dgm:prSet/>
      <dgm:spPr/>
      <dgm:t>
        <a:bodyPr/>
        <a:lstStyle/>
        <a:p>
          <a:endParaRPr lang="en-US"/>
        </a:p>
      </dgm:t>
    </dgm:pt>
    <dgm:pt modelId="{4FC681FD-0ECF-4DBA-9206-5F74328AF8DA}">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The Popularity Contest</a:t>
          </a:r>
          <a:endParaRPr lang="en-US" dirty="0"/>
        </a:p>
      </dgm:t>
    </dgm:pt>
    <dgm:pt modelId="{6725DF15-DC30-41B9-953C-864829CBAE11}" type="parTrans" cxnId="{F91CAE50-7B7D-4824-B970-320E9161F52C}">
      <dgm:prSet/>
      <dgm:spPr/>
      <dgm:t>
        <a:bodyPr/>
        <a:lstStyle/>
        <a:p>
          <a:endParaRPr lang="en-US"/>
        </a:p>
      </dgm:t>
    </dgm:pt>
    <dgm:pt modelId="{C7364DB9-47DA-49FD-A23B-A840F2E493C9}" type="sibTrans" cxnId="{F91CAE50-7B7D-4824-B970-320E9161F52C}">
      <dgm:prSet/>
      <dgm:spPr/>
      <dgm:t>
        <a:bodyPr/>
        <a:lstStyle/>
        <a:p>
          <a:endParaRPr lang="en-US"/>
        </a:p>
      </dgm:t>
    </dgm:pt>
    <dgm:pt modelId="{6D822EA5-9106-4874-9316-6900BD49FC5B}">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Creating Anchor Text</a:t>
          </a:r>
          <a:endParaRPr lang="en-US" dirty="0"/>
        </a:p>
      </dgm:t>
    </dgm:pt>
    <dgm:pt modelId="{E5F274A1-2D21-45FC-AC76-0DBC2D53F715}" type="parTrans" cxnId="{3D8E18F4-7A00-45D3-8832-80E0A7FE8B32}">
      <dgm:prSet/>
      <dgm:spPr/>
      <dgm:t>
        <a:bodyPr/>
        <a:lstStyle/>
        <a:p>
          <a:endParaRPr lang="en-US"/>
        </a:p>
      </dgm:t>
    </dgm:pt>
    <dgm:pt modelId="{C38A1520-CBD5-425D-A178-5FD5A643EED4}" type="sibTrans" cxnId="{3D8E18F4-7A00-45D3-8832-80E0A7FE8B32}">
      <dgm:prSet/>
      <dgm:spPr/>
      <dgm:t>
        <a:bodyPr/>
        <a:lstStyle/>
        <a:p>
          <a:endParaRPr lang="en-US"/>
        </a:p>
      </dgm:t>
    </dgm:pt>
    <dgm:pt modelId="{7653F9D9-81DD-45E3-80AC-508E49840E51}">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Blog Comments</a:t>
          </a:r>
          <a:endParaRPr lang="en-US" dirty="0"/>
        </a:p>
      </dgm:t>
    </dgm:pt>
    <dgm:pt modelId="{368CE7A0-D424-450B-BDD9-EF7E1BC3C51E}" type="parTrans" cxnId="{29E28D39-4F63-40DD-AAC4-0D5B59484CA4}">
      <dgm:prSet/>
      <dgm:spPr/>
      <dgm:t>
        <a:bodyPr/>
        <a:lstStyle/>
        <a:p>
          <a:endParaRPr lang="en-US"/>
        </a:p>
      </dgm:t>
    </dgm:pt>
    <dgm:pt modelId="{7F6B3C19-477B-43BE-80BC-2FB18CC690D8}" type="sibTrans" cxnId="{29E28D39-4F63-40DD-AAC4-0D5B59484CA4}">
      <dgm:prSet/>
      <dgm:spPr/>
      <dgm:t>
        <a:bodyPr/>
        <a:lstStyle/>
        <a:p>
          <a:endParaRPr lang="en-US"/>
        </a:p>
      </dgm:t>
    </dgm:pt>
    <dgm:pt modelId="{497B8A2D-51C1-47AB-AB7B-C54389C8E575}">
      <dgm:prSet phldrT="[Text]">
        <dgm:style>
          <a:lnRef idx="2">
            <a:schemeClr val="accent6">
              <a:shade val="50000"/>
            </a:schemeClr>
          </a:lnRef>
          <a:fillRef idx="1">
            <a:schemeClr val="accent6"/>
          </a:fillRef>
          <a:effectRef idx="0">
            <a:schemeClr val="accent6"/>
          </a:effectRef>
          <a:fontRef idx="minor">
            <a:schemeClr val="lt1"/>
          </a:fontRef>
        </dgm:style>
      </dgm:prSet>
      <dgm:spPr>
        <a:ln/>
      </dgm:spPr>
      <dgm:t>
        <a:bodyPr/>
        <a:lstStyle/>
        <a:p>
          <a:r>
            <a:rPr lang="en-US" dirty="0" smtClean="0"/>
            <a:t>Web 2.0 Properties</a:t>
          </a:r>
          <a:endParaRPr lang="en-US" dirty="0"/>
        </a:p>
      </dgm:t>
    </dgm:pt>
    <dgm:pt modelId="{0973C40B-D14C-4CEB-AF6E-D130933FF02F}" type="parTrans" cxnId="{B9F0787F-D54C-4E19-B97E-C92966717F7C}">
      <dgm:prSet/>
      <dgm:spPr/>
      <dgm:t>
        <a:bodyPr/>
        <a:lstStyle/>
        <a:p>
          <a:endParaRPr lang="en-US"/>
        </a:p>
      </dgm:t>
    </dgm:pt>
    <dgm:pt modelId="{D630EA52-B491-46DB-A8A4-EC7F2AE68EA6}" type="sibTrans" cxnId="{B9F0787F-D54C-4E19-B97E-C92966717F7C}">
      <dgm:prSet/>
      <dgm:spPr/>
      <dgm:t>
        <a:bodyPr/>
        <a:lstStyle/>
        <a:p>
          <a:endParaRPr lang="en-US"/>
        </a:p>
      </dgm:t>
    </dgm:pt>
    <dgm:pt modelId="{E7F16081-A528-4703-9F21-FF610635E9D2}" type="pres">
      <dgm:prSet presAssocID="{9E41FC3B-0967-43F2-95F5-3194B06BDF89}" presName="Name0" presStyleCnt="0">
        <dgm:presLayoutVars>
          <dgm:dir/>
          <dgm:animLvl val="lvl"/>
          <dgm:resizeHandles val="exact"/>
        </dgm:presLayoutVars>
      </dgm:prSet>
      <dgm:spPr/>
      <dgm:t>
        <a:bodyPr/>
        <a:lstStyle/>
        <a:p>
          <a:endParaRPr lang="en-US"/>
        </a:p>
      </dgm:t>
    </dgm:pt>
    <dgm:pt modelId="{A3C79C0F-5F0D-4644-BCFE-13DD36D6CB2A}" type="pres">
      <dgm:prSet presAssocID="{497B8A2D-51C1-47AB-AB7B-C54389C8E575}" presName="boxAndChildren" presStyleCnt="0"/>
      <dgm:spPr/>
    </dgm:pt>
    <dgm:pt modelId="{800534C9-0673-4CEB-8376-8E2A74C6AD16}" type="pres">
      <dgm:prSet presAssocID="{497B8A2D-51C1-47AB-AB7B-C54389C8E575}" presName="parentTextBox" presStyleLbl="node1" presStyleIdx="0" presStyleCnt="5"/>
      <dgm:spPr/>
      <dgm:t>
        <a:bodyPr/>
        <a:lstStyle/>
        <a:p>
          <a:endParaRPr lang="en-US"/>
        </a:p>
      </dgm:t>
    </dgm:pt>
    <dgm:pt modelId="{27CDCB1A-8898-4135-8975-6E5F9D359B36}" type="pres">
      <dgm:prSet presAssocID="{7F6B3C19-477B-43BE-80BC-2FB18CC690D8}" presName="sp" presStyleCnt="0"/>
      <dgm:spPr/>
    </dgm:pt>
    <dgm:pt modelId="{31456DA4-CEDF-4067-AFF1-B8454C0C37B9}" type="pres">
      <dgm:prSet presAssocID="{7653F9D9-81DD-45E3-80AC-508E49840E51}" presName="arrowAndChildren" presStyleCnt="0"/>
      <dgm:spPr/>
    </dgm:pt>
    <dgm:pt modelId="{DABC1F68-BF79-49D2-9CAD-DDEF87C4B07B}" type="pres">
      <dgm:prSet presAssocID="{7653F9D9-81DD-45E3-80AC-508E49840E51}" presName="parentTextArrow" presStyleLbl="node1" presStyleIdx="1" presStyleCnt="5"/>
      <dgm:spPr/>
      <dgm:t>
        <a:bodyPr/>
        <a:lstStyle/>
        <a:p>
          <a:endParaRPr lang="en-US"/>
        </a:p>
      </dgm:t>
    </dgm:pt>
    <dgm:pt modelId="{0383D3BD-C923-4C91-ABBE-F0D165571041}" type="pres">
      <dgm:prSet presAssocID="{C38A1520-CBD5-425D-A178-5FD5A643EED4}" presName="sp" presStyleCnt="0"/>
      <dgm:spPr/>
    </dgm:pt>
    <dgm:pt modelId="{536617D9-AA76-4332-AA97-F14F0064D66D}" type="pres">
      <dgm:prSet presAssocID="{6D822EA5-9106-4874-9316-6900BD49FC5B}" presName="arrowAndChildren" presStyleCnt="0"/>
      <dgm:spPr/>
    </dgm:pt>
    <dgm:pt modelId="{6B5BEEFC-0494-4500-8D9C-9CDCBD0590F7}" type="pres">
      <dgm:prSet presAssocID="{6D822EA5-9106-4874-9316-6900BD49FC5B}" presName="parentTextArrow" presStyleLbl="node1" presStyleIdx="2" presStyleCnt="5"/>
      <dgm:spPr/>
      <dgm:t>
        <a:bodyPr/>
        <a:lstStyle/>
        <a:p>
          <a:endParaRPr lang="en-US"/>
        </a:p>
      </dgm:t>
    </dgm:pt>
    <dgm:pt modelId="{AA438A14-DAFA-4D52-BFC3-805CB33D89EF}" type="pres">
      <dgm:prSet presAssocID="{C7364DB9-47DA-49FD-A23B-A840F2E493C9}" presName="sp" presStyleCnt="0"/>
      <dgm:spPr/>
    </dgm:pt>
    <dgm:pt modelId="{88FE701B-62F8-4211-A6FC-C71407417F3F}" type="pres">
      <dgm:prSet presAssocID="{4FC681FD-0ECF-4DBA-9206-5F74328AF8DA}" presName="arrowAndChildren" presStyleCnt="0"/>
      <dgm:spPr/>
    </dgm:pt>
    <dgm:pt modelId="{0D33E150-A8F6-47DB-9FDD-02F416A95486}" type="pres">
      <dgm:prSet presAssocID="{4FC681FD-0ECF-4DBA-9206-5F74328AF8DA}" presName="parentTextArrow" presStyleLbl="node1" presStyleIdx="3" presStyleCnt="5"/>
      <dgm:spPr/>
      <dgm:t>
        <a:bodyPr/>
        <a:lstStyle/>
        <a:p>
          <a:endParaRPr lang="en-US"/>
        </a:p>
      </dgm:t>
    </dgm:pt>
    <dgm:pt modelId="{6FA376BD-D1F4-4214-B6DA-27F434A0E0EB}" type="pres">
      <dgm:prSet presAssocID="{F7B53D8B-638E-4787-86DD-2004F48F02F3}" presName="sp" presStyleCnt="0"/>
      <dgm:spPr/>
    </dgm:pt>
    <dgm:pt modelId="{EC0C0024-40C5-4261-AB0B-B5196B0388E0}" type="pres">
      <dgm:prSet presAssocID="{3151AF17-D026-49AA-9A65-55717D779199}" presName="arrowAndChildren" presStyleCnt="0"/>
      <dgm:spPr/>
    </dgm:pt>
    <dgm:pt modelId="{339F7316-88A6-4A83-8F29-AD38A42FC4FD}" type="pres">
      <dgm:prSet presAssocID="{3151AF17-D026-49AA-9A65-55717D779199}" presName="parentTextArrow" presStyleLbl="node1" presStyleIdx="4" presStyleCnt="5" custLinFactNeighborY="2651"/>
      <dgm:spPr/>
      <dgm:t>
        <a:bodyPr/>
        <a:lstStyle/>
        <a:p>
          <a:endParaRPr lang="en-US"/>
        </a:p>
      </dgm:t>
    </dgm:pt>
  </dgm:ptLst>
  <dgm:cxnLst>
    <dgm:cxn modelId="{F91CAE50-7B7D-4824-B970-320E9161F52C}" srcId="{9E41FC3B-0967-43F2-95F5-3194B06BDF89}" destId="{4FC681FD-0ECF-4DBA-9206-5F74328AF8DA}" srcOrd="1" destOrd="0" parTransId="{6725DF15-DC30-41B9-953C-864829CBAE11}" sibTransId="{C7364DB9-47DA-49FD-A23B-A840F2E493C9}"/>
    <dgm:cxn modelId="{29E28D39-4F63-40DD-AAC4-0D5B59484CA4}" srcId="{9E41FC3B-0967-43F2-95F5-3194B06BDF89}" destId="{7653F9D9-81DD-45E3-80AC-508E49840E51}" srcOrd="3" destOrd="0" parTransId="{368CE7A0-D424-450B-BDD9-EF7E1BC3C51E}" sibTransId="{7F6B3C19-477B-43BE-80BC-2FB18CC690D8}"/>
    <dgm:cxn modelId="{B9F0787F-D54C-4E19-B97E-C92966717F7C}" srcId="{9E41FC3B-0967-43F2-95F5-3194B06BDF89}" destId="{497B8A2D-51C1-47AB-AB7B-C54389C8E575}" srcOrd="4" destOrd="0" parTransId="{0973C40B-D14C-4CEB-AF6E-D130933FF02F}" sibTransId="{D630EA52-B491-46DB-A8A4-EC7F2AE68EA6}"/>
    <dgm:cxn modelId="{876B5B77-DA80-479C-A94A-0452CA1B1FCD}" type="presOf" srcId="{7653F9D9-81DD-45E3-80AC-508E49840E51}" destId="{DABC1F68-BF79-49D2-9CAD-DDEF87C4B07B}" srcOrd="0" destOrd="0" presId="urn:microsoft.com/office/officeart/2005/8/layout/process4"/>
    <dgm:cxn modelId="{3D8E18F4-7A00-45D3-8832-80E0A7FE8B32}" srcId="{9E41FC3B-0967-43F2-95F5-3194B06BDF89}" destId="{6D822EA5-9106-4874-9316-6900BD49FC5B}" srcOrd="2" destOrd="0" parTransId="{E5F274A1-2D21-45FC-AC76-0DBC2D53F715}" sibTransId="{C38A1520-CBD5-425D-A178-5FD5A643EED4}"/>
    <dgm:cxn modelId="{711E7D17-A2CB-4DAF-84DC-C29616A3AB76}" type="presOf" srcId="{6D822EA5-9106-4874-9316-6900BD49FC5B}" destId="{6B5BEEFC-0494-4500-8D9C-9CDCBD0590F7}" srcOrd="0" destOrd="0" presId="urn:microsoft.com/office/officeart/2005/8/layout/process4"/>
    <dgm:cxn modelId="{85490E61-0C04-4282-A8FC-080251EC2598}" type="presOf" srcId="{497B8A2D-51C1-47AB-AB7B-C54389C8E575}" destId="{800534C9-0673-4CEB-8376-8E2A74C6AD16}" srcOrd="0" destOrd="0" presId="urn:microsoft.com/office/officeart/2005/8/layout/process4"/>
    <dgm:cxn modelId="{334931C7-1BC7-4FDC-9EDB-E1040F9B3ED9}" type="presOf" srcId="{9E41FC3B-0967-43F2-95F5-3194B06BDF89}" destId="{E7F16081-A528-4703-9F21-FF610635E9D2}" srcOrd="0" destOrd="0" presId="urn:microsoft.com/office/officeart/2005/8/layout/process4"/>
    <dgm:cxn modelId="{DD9FF9F0-28E6-49F7-A7DA-902F65A3D6E0}" type="presOf" srcId="{3151AF17-D026-49AA-9A65-55717D779199}" destId="{339F7316-88A6-4A83-8F29-AD38A42FC4FD}" srcOrd="0" destOrd="0" presId="urn:microsoft.com/office/officeart/2005/8/layout/process4"/>
    <dgm:cxn modelId="{A32F70AC-5D03-4A60-87ED-4F293A08959A}" type="presOf" srcId="{4FC681FD-0ECF-4DBA-9206-5F74328AF8DA}" destId="{0D33E150-A8F6-47DB-9FDD-02F416A95486}" srcOrd="0" destOrd="0" presId="urn:microsoft.com/office/officeart/2005/8/layout/process4"/>
    <dgm:cxn modelId="{4DBD4A06-590C-4DCB-B602-E070FFBAE390}" srcId="{9E41FC3B-0967-43F2-95F5-3194B06BDF89}" destId="{3151AF17-D026-49AA-9A65-55717D779199}" srcOrd="0" destOrd="0" parTransId="{470AB0D5-F5BE-4E54-A5EF-A6F5AABBAABA}" sibTransId="{F7B53D8B-638E-4787-86DD-2004F48F02F3}"/>
    <dgm:cxn modelId="{6DED8E8D-3FCA-479C-A4FB-395EE0682B2A}" type="presParOf" srcId="{E7F16081-A528-4703-9F21-FF610635E9D2}" destId="{A3C79C0F-5F0D-4644-BCFE-13DD36D6CB2A}" srcOrd="0" destOrd="0" presId="urn:microsoft.com/office/officeart/2005/8/layout/process4"/>
    <dgm:cxn modelId="{E5C6E4CF-5505-43D3-A952-238F28BAB3B0}" type="presParOf" srcId="{A3C79C0F-5F0D-4644-BCFE-13DD36D6CB2A}" destId="{800534C9-0673-4CEB-8376-8E2A74C6AD16}" srcOrd="0" destOrd="0" presId="urn:microsoft.com/office/officeart/2005/8/layout/process4"/>
    <dgm:cxn modelId="{B0189776-42E2-4720-8B10-650500296916}" type="presParOf" srcId="{E7F16081-A528-4703-9F21-FF610635E9D2}" destId="{27CDCB1A-8898-4135-8975-6E5F9D359B36}" srcOrd="1" destOrd="0" presId="urn:microsoft.com/office/officeart/2005/8/layout/process4"/>
    <dgm:cxn modelId="{11B5C315-3EDD-461C-BBC8-248FD211202D}" type="presParOf" srcId="{E7F16081-A528-4703-9F21-FF610635E9D2}" destId="{31456DA4-CEDF-4067-AFF1-B8454C0C37B9}" srcOrd="2" destOrd="0" presId="urn:microsoft.com/office/officeart/2005/8/layout/process4"/>
    <dgm:cxn modelId="{C243C353-C4E3-4AD5-8A65-3D8982E45CED}" type="presParOf" srcId="{31456DA4-CEDF-4067-AFF1-B8454C0C37B9}" destId="{DABC1F68-BF79-49D2-9CAD-DDEF87C4B07B}" srcOrd="0" destOrd="0" presId="urn:microsoft.com/office/officeart/2005/8/layout/process4"/>
    <dgm:cxn modelId="{712C8D63-5955-43F8-A104-C9BF01976043}" type="presParOf" srcId="{E7F16081-A528-4703-9F21-FF610635E9D2}" destId="{0383D3BD-C923-4C91-ABBE-F0D165571041}" srcOrd="3" destOrd="0" presId="urn:microsoft.com/office/officeart/2005/8/layout/process4"/>
    <dgm:cxn modelId="{6F6B520C-D064-455C-9FEA-32E6C15F75C5}" type="presParOf" srcId="{E7F16081-A528-4703-9F21-FF610635E9D2}" destId="{536617D9-AA76-4332-AA97-F14F0064D66D}" srcOrd="4" destOrd="0" presId="urn:microsoft.com/office/officeart/2005/8/layout/process4"/>
    <dgm:cxn modelId="{ADA5EB35-FFC4-49A5-9C30-C9FE3DBE44BB}" type="presParOf" srcId="{536617D9-AA76-4332-AA97-F14F0064D66D}" destId="{6B5BEEFC-0494-4500-8D9C-9CDCBD0590F7}" srcOrd="0" destOrd="0" presId="urn:microsoft.com/office/officeart/2005/8/layout/process4"/>
    <dgm:cxn modelId="{A7D92CC0-DC2A-4260-9CF8-49B0197765C8}" type="presParOf" srcId="{E7F16081-A528-4703-9F21-FF610635E9D2}" destId="{AA438A14-DAFA-4D52-BFC3-805CB33D89EF}" srcOrd="5" destOrd="0" presId="urn:microsoft.com/office/officeart/2005/8/layout/process4"/>
    <dgm:cxn modelId="{BB1F4C37-F6B2-4DD5-9E25-BCBF66DAD016}" type="presParOf" srcId="{E7F16081-A528-4703-9F21-FF610635E9D2}" destId="{88FE701B-62F8-4211-A6FC-C71407417F3F}" srcOrd="6" destOrd="0" presId="urn:microsoft.com/office/officeart/2005/8/layout/process4"/>
    <dgm:cxn modelId="{3D971A25-CD0D-4626-AC54-BD3B59A4A63B}" type="presParOf" srcId="{88FE701B-62F8-4211-A6FC-C71407417F3F}" destId="{0D33E150-A8F6-47DB-9FDD-02F416A95486}" srcOrd="0" destOrd="0" presId="urn:microsoft.com/office/officeart/2005/8/layout/process4"/>
    <dgm:cxn modelId="{7ECC92AB-58A8-4F80-933B-7D52DD17E3AB}" type="presParOf" srcId="{E7F16081-A528-4703-9F21-FF610635E9D2}" destId="{6FA376BD-D1F4-4214-B6DA-27F434A0E0EB}" srcOrd="7" destOrd="0" presId="urn:microsoft.com/office/officeart/2005/8/layout/process4"/>
    <dgm:cxn modelId="{72B37A30-FEC7-4A1E-91C4-03B55D956687}" type="presParOf" srcId="{E7F16081-A528-4703-9F21-FF610635E9D2}" destId="{EC0C0024-40C5-4261-AB0B-B5196B0388E0}" srcOrd="8" destOrd="0" presId="urn:microsoft.com/office/officeart/2005/8/layout/process4"/>
    <dgm:cxn modelId="{AB3E9B2A-D2BE-4D04-923F-4B15BD1FB344}" type="presParOf" srcId="{EC0C0024-40C5-4261-AB0B-B5196B0388E0}" destId="{339F7316-88A6-4A83-8F29-AD38A42FC4F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8A759-E352-4F0E-B0A5-476ACA869D3D}">
      <dsp:nvSpPr>
        <dsp:cNvPr id="0" name=""/>
        <dsp:cNvSpPr/>
      </dsp:nvSpPr>
      <dsp:spPr>
        <a:xfrm>
          <a:off x="0" y="3598614"/>
          <a:ext cx="2057400" cy="590382"/>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Select</a:t>
          </a:r>
          <a:endParaRPr lang="en-US" sz="2000" kern="1200" dirty="0"/>
        </a:p>
      </dsp:txBody>
      <dsp:txXfrm>
        <a:off x="0" y="3598614"/>
        <a:ext cx="2057400" cy="590382"/>
      </dsp:txXfrm>
    </dsp:sp>
    <dsp:sp modelId="{319F633E-ABCB-4A85-9013-C1CB95520D70}">
      <dsp:nvSpPr>
        <dsp:cNvPr id="0" name=""/>
        <dsp:cNvSpPr/>
      </dsp:nvSpPr>
      <dsp:spPr>
        <a:xfrm rot="10800000">
          <a:off x="0" y="2699461"/>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Research</a:t>
          </a:r>
          <a:endParaRPr lang="en-US" sz="2000" kern="1200" dirty="0"/>
        </a:p>
      </dsp:txBody>
      <dsp:txXfrm rot="10800000">
        <a:off x="0" y="2699461"/>
        <a:ext cx="2057400" cy="589996"/>
      </dsp:txXfrm>
    </dsp:sp>
    <dsp:sp modelId="{34FB07FF-4D9C-4403-8DD6-61FA806F2849}">
      <dsp:nvSpPr>
        <dsp:cNvPr id="0" name=""/>
        <dsp:cNvSpPr/>
      </dsp:nvSpPr>
      <dsp:spPr>
        <a:xfrm rot="10800000">
          <a:off x="0" y="1800308"/>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Refine</a:t>
          </a:r>
          <a:endParaRPr lang="en-US" sz="2000" kern="1200" dirty="0"/>
        </a:p>
      </dsp:txBody>
      <dsp:txXfrm rot="10800000">
        <a:off x="0" y="1800308"/>
        <a:ext cx="2057400" cy="589996"/>
      </dsp:txXfrm>
    </dsp:sp>
    <dsp:sp modelId="{8E979F16-E715-44BF-BE65-CDF40F4F5631}">
      <dsp:nvSpPr>
        <dsp:cNvPr id="0" name=""/>
        <dsp:cNvSpPr/>
      </dsp:nvSpPr>
      <dsp:spPr>
        <a:xfrm rot="10800000">
          <a:off x="0" y="901156"/>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Brainstorm</a:t>
          </a:r>
          <a:endParaRPr lang="en-US" sz="2000" kern="1200" dirty="0"/>
        </a:p>
      </dsp:txBody>
      <dsp:txXfrm rot="10800000">
        <a:off x="0" y="901156"/>
        <a:ext cx="2057400" cy="589996"/>
      </dsp:txXfrm>
    </dsp:sp>
    <dsp:sp modelId="{81E7A4B5-B291-4CA3-BE65-2862AD6FA341}">
      <dsp:nvSpPr>
        <dsp:cNvPr id="0" name=""/>
        <dsp:cNvSpPr/>
      </dsp:nvSpPr>
      <dsp:spPr>
        <a:xfrm rot="10800000">
          <a:off x="0" y="26074"/>
          <a:ext cx="2057400" cy="908008"/>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Prepare</a:t>
          </a:r>
          <a:endParaRPr lang="en-US" sz="2000" kern="1200" dirty="0"/>
        </a:p>
      </dsp:txBody>
      <dsp:txXfrm rot="10800000">
        <a:off x="0" y="26074"/>
        <a:ext cx="2057400" cy="5899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37279-4168-4BE2-A2C3-9C4C1642F23F}">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Shipping</a:t>
          </a:r>
          <a:endParaRPr lang="en-US" sz="1400" kern="1200" dirty="0"/>
        </a:p>
      </dsp:txBody>
      <dsp:txXfrm>
        <a:off x="0" y="3554994"/>
        <a:ext cx="2057400" cy="583226"/>
      </dsp:txXfrm>
    </dsp:sp>
    <dsp:sp modelId="{DB11B18D-FEE7-47B1-8FEF-AF8E15C2435E}">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Processors</a:t>
          </a:r>
          <a:endParaRPr lang="en-US" sz="1400" kern="1200" dirty="0"/>
        </a:p>
      </dsp:txBody>
      <dsp:txXfrm rot="10800000">
        <a:off x="0" y="2688161"/>
        <a:ext cx="2057400" cy="582845"/>
      </dsp:txXfrm>
    </dsp:sp>
    <dsp:sp modelId="{2383E470-031A-42B6-8B5A-8CDAA8A721DF}">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Contacting Dropshippers</a:t>
          </a:r>
          <a:endParaRPr lang="en-US" sz="1400" kern="1200" dirty="0"/>
        </a:p>
      </dsp:txBody>
      <dsp:txXfrm rot="10800000">
        <a:off x="0" y="1778486"/>
        <a:ext cx="2057400" cy="582845"/>
      </dsp:txXfrm>
    </dsp:sp>
    <dsp:sp modelId="{5BF28C38-9E25-4133-A463-FDF811DCCEFC}">
      <dsp:nvSpPr>
        <dsp:cNvPr id="0" name=""/>
        <dsp:cNvSpPr/>
      </dsp:nvSpPr>
      <dsp:spPr>
        <a:xfrm rot="10800000">
          <a:off x="0" y="889004"/>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Finding a Dropshipper</a:t>
          </a:r>
          <a:endParaRPr lang="en-US" sz="1400" kern="1200" dirty="0"/>
        </a:p>
      </dsp:txBody>
      <dsp:txXfrm rot="10800000">
        <a:off x="0" y="889004"/>
        <a:ext cx="2057400" cy="582845"/>
      </dsp:txXfrm>
    </dsp:sp>
    <dsp:sp modelId="{EC706747-1F7B-464E-96E0-6982CEA366CC}">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Review</a:t>
          </a:r>
          <a:endParaRPr lang="en-US" sz="1400" kern="1200" dirty="0"/>
        </a:p>
      </dsp:txBody>
      <dsp:txXfrm rot="10800000">
        <a:off x="0" y="25758"/>
        <a:ext cx="2057400" cy="5828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37279-4168-4BE2-A2C3-9C4C1642F23F}">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Shipping</a:t>
          </a:r>
          <a:endParaRPr lang="en-US" sz="1400" kern="1200" dirty="0"/>
        </a:p>
      </dsp:txBody>
      <dsp:txXfrm>
        <a:off x="0" y="3554994"/>
        <a:ext cx="2057400" cy="583226"/>
      </dsp:txXfrm>
    </dsp:sp>
    <dsp:sp modelId="{DB11B18D-FEE7-47B1-8FEF-AF8E15C2435E}">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Processors</a:t>
          </a:r>
          <a:endParaRPr lang="en-US" sz="1400" kern="1200" dirty="0"/>
        </a:p>
      </dsp:txBody>
      <dsp:txXfrm rot="10800000">
        <a:off x="0" y="2688161"/>
        <a:ext cx="2057400" cy="582845"/>
      </dsp:txXfrm>
    </dsp:sp>
    <dsp:sp modelId="{2383E470-031A-42B6-8B5A-8CDAA8A721DF}">
      <dsp:nvSpPr>
        <dsp:cNvPr id="0" name=""/>
        <dsp:cNvSpPr/>
      </dsp:nvSpPr>
      <dsp:spPr>
        <a:xfrm rot="10800000">
          <a:off x="0" y="1778486"/>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Contacting Dropshippers</a:t>
          </a:r>
          <a:endParaRPr lang="en-US" sz="1400" kern="1200" dirty="0"/>
        </a:p>
      </dsp:txBody>
      <dsp:txXfrm rot="10800000">
        <a:off x="0" y="1778486"/>
        <a:ext cx="2057400" cy="582845"/>
      </dsp:txXfrm>
    </dsp:sp>
    <dsp:sp modelId="{5BF28C38-9E25-4133-A463-FDF811DCCEFC}">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Finding a Dropshipper</a:t>
          </a:r>
          <a:endParaRPr lang="en-US" sz="1400" kern="1200" dirty="0"/>
        </a:p>
      </dsp:txBody>
      <dsp:txXfrm rot="10800000">
        <a:off x="0" y="889004"/>
        <a:ext cx="2057400" cy="582845"/>
      </dsp:txXfrm>
    </dsp:sp>
    <dsp:sp modelId="{EC706747-1F7B-464E-96E0-6982CEA366CC}">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Review</a:t>
          </a:r>
          <a:endParaRPr lang="en-US" sz="1400" kern="1200" dirty="0"/>
        </a:p>
      </dsp:txBody>
      <dsp:txXfrm rot="10800000">
        <a:off x="0" y="25758"/>
        <a:ext cx="2057400" cy="5828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37279-4168-4BE2-A2C3-9C4C1642F23F}">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Shipping</a:t>
          </a:r>
          <a:endParaRPr lang="en-US" sz="1400" kern="1200" dirty="0"/>
        </a:p>
      </dsp:txBody>
      <dsp:txXfrm>
        <a:off x="0" y="3554994"/>
        <a:ext cx="2057400" cy="583226"/>
      </dsp:txXfrm>
    </dsp:sp>
    <dsp:sp modelId="{DB11B18D-FEE7-47B1-8FEF-AF8E15C2435E}">
      <dsp:nvSpPr>
        <dsp:cNvPr id="0" name=""/>
        <dsp:cNvSpPr/>
      </dsp:nvSpPr>
      <dsp:spPr>
        <a:xfrm rot="10800000">
          <a:off x="0" y="2688161"/>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Processors</a:t>
          </a:r>
          <a:endParaRPr lang="en-US" sz="1400" kern="1200" dirty="0"/>
        </a:p>
      </dsp:txBody>
      <dsp:txXfrm rot="10800000">
        <a:off x="0" y="2688161"/>
        <a:ext cx="2057400" cy="582845"/>
      </dsp:txXfrm>
    </dsp:sp>
    <dsp:sp modelId="{2383E470-031A-42B6-8B5A-8CDAA8A721DF}">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Contacting Dropshippers</a:t>
          </a:r>
          <a:endParaRPr lang="en-US" sz="1400" kern="1200" dirty="0"/>
        </a:p>
      </dsp:txBody>
      <dsp:txXfrm rot="10800000">
        <a:off x="0" y="1778486"/>
        <a:ext cx="2057400" cy="582845"/>
      </dsp:txXfrm>
    </dsp:sp>
    <dsp:sp modelId="{5BF28C38-9E25-4133-A463-FDF811DCCEFC}">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Finding a Dropshipper</a:t>
          </a:r>
          <a:endParaRPr lang="en-US" sz="1400" kern="1200" dirty="0"/>
        </a:p>
      </dsp:txBody>
      <dsp:txXfrm rot="10800000">
        <a:off x="0" y="889004"/>
        <a:ext cx="2057400" cy="582845"/>
      </dsp:txXfrm>
    </dsp:sp>
    <dsp:sp modelId="{EC706747-1F7B-464E-96E0-6982CEA366CC}">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Review</a:t>
          </a:r>
          <a:endParaRPr lang="en-US" sz="1400" kern="1200" dirty="0"/>
        </a:p>
      </dsp:txBody>
      <dsp:txXfrm rot="10800000">
        <a:off x="0" y="25758"/>
        <a:ext cx="2057400" cy="58284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37279-4168-4BE2-A2C3-9C4C1642F23F}">
      <dsp:nvSpPr>
        <dsp:cNvPr id="0" name=""/>
        <dsp:cNvSpPr/>
      </dsp:nvSpPr>
      <dsp:spPr>
        <a:xfrm>
          <a:off x="0" y="3554994"/>
          <a:ext cx="2057400" cy="583226"/>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Shipping</a:t>
          </a:r>
          <a:endParaRPr lang="en-US" sz="1400" kern="1200" dirty="0"/>
        </a:p>
      </dsp:txBody>
      <dsp:txXfrm>
        <a:off x="0" y="3554994"/>
        <a:ext cx="2057400" cy="583226"/>
      </dsp:txXfrm>
    </dsp:sp>
    <dsp:sp modelId="{DB11B18D-FEE7-47B1-8FEF-AF8E15C2435E}">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Processors</a:t>
          </a:r>
          <a:endParaRPr lang="en-US" sz="1400" kern="1200" dirty="0"/>
        </a:p>
      </dsp:txBody>
      <dsp:txXfrm rot="10800000">
        <a:off x="0" y="2688161"/>
        <a:ext cx="2057400" cy="582845"/>
      </dsp:txXfrm>
    </dsp:sp>
    <dsp:sp modelId="{2383E470-031A-42B6-8B5A-8CDAA8A721DF}">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Contacting Dropshippers</a:t>
          </a:r>
          <a:endParaRPr lang="en-US" sz="1400" kern="1200" dirty="0"/>
        </a:p>
      </dsp:txBody>
      <dsp:txXfrm rot="10800000">
        <a:off x="0" y="1778486"/>
        <a:ext cx="2057400" cy="582845"/>
      </dsp:txXfrm>
    </dsp:sp>
    <dsp:sp modelId="{5BF28C38-9E25-4133-A463-FDF811DCCEFC}">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Finding a Dropshipper</a:t>
          </a:r>
          <a:endParaRPr lang="en-US" sz="1400" kern="1200" dirty="0"/>
        </a:p>
      </dsp:txBody>
      <dsp:txXfrm rot="10800000">
        <a:off x="0" y="889004"/>
        <a:ext cx="2057400" cy="582845"/>
      </dsp:txXfrm>
    </dsp:sp>
    <dsp:sp modelId="{EC706747-1F7B-464E-96E0-6982CEA366CC}">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Review</a:t>
          </a:r>
          <a:endParaRPr lang="en-US" sz="1400" kern="1200" dirty="0"/>
        </a:p>
      </dsp:txBody>
      <dsp:txXfrm rot="10800000">
        <a:off x="0" y="25758"/>
        <a:ext cx="2057400" cy="5828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Elements</a:t>
          </a:r>
          <a:endParaRPr lang="en-US" sz="18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Page Building</a:t>
          </a:r>
          <a:endParaRPr lang="en-US" sz="18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CRO Headers</a:t>
          </a:r>
          <a:endParaRPr lang="en-US" sz="18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Builder Navigation</a:t>
          </a:r>
          <a:endParaRPr lang="en-US" sz="18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Webinar 2 Review</a:t>
          </a:r>
          <a:endParaRPr lang="en-US" sz="1800" kern="1200" dirty="0"/>
        </a:p>
      </dsp:txBody>
      <dsp:txXfrm rot="10800000">
        <a:off x="0" y="25758"/>
        <a:ext cx="2057400" cy="58284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Elements</a:t>
          </a:r>
          <a:endParaRPr lang="en-US" sz="18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Page Building</a:t>
          </a:r>
          <a:endParaRPr lang="en-US" sz="18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CRO Headers</a:t>
          </a:r>
          <a:endParaRPr lang="en-US" sz="18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Builder Navigation</a:t>
          </a:r>
          <a:endParaRPr lang="en-US" sz="18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Webinar 2 Review</a:t>
          </a:r>
          <a:endParaRPr lang="en-US" sz="1800" kern="1200" dirty="0"/>
        </a:p>
      </dsp:txBody>
      <dsp:txXfrm rot="10800000">
        <a:off x="0" y="25758"/>
        <a:ext cx="2057400" cy="5828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Elements</a:t>
          </a:r>
          <a:endParaRPr lang="en-US" sz="18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Page Building</a:t>
          </a:r>
          <a:endParaRPr lang="en-US" sz="18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CRO Headers</a:t>
          </a:r>
          <a:endParaRPr lang="en-US" sz="18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Builder Navigation</a:t>
          </a:r>
          <a:endParaRPr lang="en-US" sz="18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Webinar 2 Review</a:t>
          </a:r>
          <a:endParaRPr lang="en-US" sz="1800" kern="1200" dirty="0"/>
        </a:p>
      </dsp:txBody>
      <dsp:txXfrm rot="10800000">
        <a:off x="0" y="25758"/>
        <a:ext cx="2057400" cy="5828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Elements</a:t>
          </a:r>
          <a:endParaRPr lang="en-US" sz="18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Page Building</a:t>
          </a:r>
          <a:endParaRPr lang="en-US" sz="18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CRO Headers</a:t>
          </a:r>
          <a:endParaRPr lang="en-US" sz="18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Builder Navigation</a:t>
          </a:r>
          <a:endParaRPr lang="en-US" sz="18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Webinar 2 Review</a:t>
          </a:r>
          <a:endParaRPr lang="en-US" sz="1800" kern="1200" dirty="0"/>
        </a:p>
      </dsp:txBody>
      <dsp:txXfrm rot="10800000">
        <a:off x="0" y="25758"/>
        <a:ext cx="2057400" cy="5828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Elements</a:t>
          </a:r>
          <a:endParaRPr lang="en-US" sz="18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Page Building</a:t>
          </a:r>
          <a:endParaRPr lang="en-US" sz="18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CRO Headers</a:t>
          </a:r>
          <a:endParaRPr lang="en-US" sz="18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Builder Navigation</a:t>
          </a:r>
          <a:endParaRPr lang="en-US" sz="18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Webinar 2 Review</a:t>
          </a:r>
          <a:endParaRPr lang="en-US" sz="1800" kern="1200" dirty="0"/>
        </a:p>
      </dsp:txBody>
      <dsp:txXfrm rot="10800000">
        <a:off x="0" y="25758"/>
        <a:ext cx="2057400" cy="58284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554994"/>
          <a:ext cx="2057400" cy="583226"/>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Domains</a:t>
          </a:r>
          <a:endParaRPr lang="en-US" sz="1500" kern="1200" dirty="0"/>
        </a:p>
      </dsp:txBody>
      <dsp:txXfrm>
        <a:off x="0" y="3554994"/>
        <a:ext cx="2057400" cy="583226"/>
      </dsp:txXfrm>
    </dsp:sp>
    <dsp:sp modelId="{E18E2100-8DFE-4C43-9F44-13AD57903E6A}">
      <dsp:nvSpPr>
        <dsp:cNvPr id="0" name=""/>
        <dsp:cNvSpPr/>
      </dsp:nvSpPr>
      <dsp:spPr>
        <a:xfrm rot="10800000">
          <a:off x="0" y="2688161"/>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Copy</a:t>
          </a:r>
          <a:endParaRPr lang="en-US" sz="1500" kern="1200" dirty="0"/>
        </a:p>
      </dsp:txBody>
      <dsp:txXfrm rot="10800000">
        <a:off x="0" y="2688161"/>
        <a:ext cx="2057400" cy="582845"/>
      </dsp:txXfrm>
    </dsp:sp>
    <dsp:sp modelId="{AB9879AD-FF2E-4BC3-B7F1-6E1C688B4E0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Categorizing Keywords</a:t>
          </a:r>
          <a:endParaRPr lang="en-US" sz="1500" kern="1200" dirty="0"/>
        </a:p>
      </dsp:txBody>
      <dsp:txXfrm rot="10800000">
        <a:off x="0" y="1778486"/>
        <a:ext cx="2057400" cy="582845"/>
      </dsp:txXfrm>
    </dsp:sp>
    <dsp:sp modelId="{13F1D08D-AE62-43CC-B687-81878D307DD3}">
      <dsp:nvSpPr>
        <dsp:cNvPr id="0" name=""/>
        <dsp:cNvSpPr/>
      </dsp:nvSpPr>
      <dsp:spPr>
        <a:xfrm rot="10800000">
          <a:off x="0" y="889004"/>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SEO Keyword Map</a:t>
          </a:r>
          <a:endParaRPr lang="en-US" sz="1500" kern="1200" dirty="0"/>
        </a:p>
      </dsp:txBody>
      <dsp:txXfrm rot="10800000">
        <a:off x="0" y="889004"/>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3 Review</a:t>
          </a:r>
          <a:endParaRPr lang="en-US" sz="1500" kern="1200" dirty="0"/>
        </a:p>
      </dsp:txBody>
      <dsp:txXfrm rot="10800000">
        <a:off x="0" y="25758"/>
        <a:ext cx="2057400" cy="58284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658115"/>
          <a:ext cx="2057400" cy="480125"/>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Publishing</a:t>
          </a:r>
          <a:endParaRPr lang="en-US" sz="1500" kern="1200" dirty="0"/>
        </a:p>
      </dsp:txBody>
      <dsp:txXfrm>
        <a:off x="0" y="3658115"/>
        <a:ext cx="2057400" cy="480125"/>
      </dsp:txXfrm>
    </dsp:sp>
    <dsp:sp modelId="{E18E2100-8DFE-4C43-9F44-13AD57903E6A}">
      <dsp:nvSpPr>
        <dsp:cNvPr id="0" name=""/>
        <dsp:cNvSpPr/>
      </dsp:nvSpPr>
      <dsp:spPr>
        <a:xfrm rot="10800000">
          <a:off x="0" y="294451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Taxes &amp; Ordering Rules</a:t>
          </a:r>
          <a:endParaRPr lang="en-US" sz="1500" kern="1200" dirty="0"/>
        </a:p>
      </dsp:txBody>
      <dsp:txXfrm rot="10800000">
        <a:off x="0" y="2944518"/>
        <a:ext cx="2057400" cy="479812"/>
      </dsp:txXfrm>
    </dsp:sp>
    <dsp:sp modelId="{AB9879AD-FF2E-4BC3-B7F1-6E1C688B4E0B}">
      <dsp:nvSpPr>
        <dsp:cNvPr id="0" name=""/>
        <dsp:cNvSpPr/>
      </dsp:nvSpPr>
      <dsp:spPr>
        <a:xfrm rot="10800000">
          <a:off x="0" y="2195652"/>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Categories</a:t>
          </a:r>
          <a:endParaRPr lang="en-US" sz="1500" kern="1200" dirty="0"/>
        </a:p>
      </dsp:txBody>
      <dsp:txXfrm rot="10800000">
        <a:off x="0" y="2195652"/>
        <a:ext cx="2057400" cy="479812"/>
      </dsp:txXfrm>
    </dsp:sp>
    <dsp:sp modelId="{37E1FD97-0CC9-430A-A1C2-4535205A1F56}">
      <dsp:nvSpPr>
        <dsp:cNvPr id="0" name=""/>
        <dsp:cNvSpPr/>
      </dsp:nvSpPr>
      <dsp:spPr>
        <a:xfrm rot="10800000">
          <a:off x="0" y="1464421"/>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smtClean="0"/>
            <a:t>Products</a:t>
          </a:r>
          <a:endParaRPr lang="en-US" sz="1500" kern="1200" dirty="0"/>
        </a:p>
      </dsp:txBody>
      <dsp:txXfrm rot="10800000">
        <a:off x="0" y="1464421"/>
        <a:ext cx="2057400" cy="479812"/>
      </dsp:txXfrm>
    </dsp:sp>
    <dsp:sp modelId="{13F1D08D-AE62-43CC-B687-81878D307DD3}">
      <dsp:nvSpPr>
        <dsp:cNvPr id="0" name=""/>
        <dsp:cNvSpPr/>
      </dsp:nvSpPr>
      <dsp:spPr>
        <a:xfrm rot="10800000">
          <a:off x="0" y="732178"/>
          <a:ext cx="2057400" cy="738433"/>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Writing Copy</a:t>
          </a:r>
          <a:endParaRPr lang="en-US" sz="1500" kern="1200" dirty="0"/>
        </a:p>
      </dsp:txBody>
      <dsp:txXfrm rot="10800000">
        <a:off x="0" y="732178"/>
        <a:ext cx="2057400" cy="479812"/>
      </dsp:txXfrm>
    </dsp:sp>
    <dsp:sp modelId="{F31DBD4F-D68C-4EC2-814B-CD97EB7412D5}">
      <dsp:nvSpPr>
        <dsp:cNvPr id="0" name=""/>
        <dsp:cNvSpPr/>
      </dsp:nvSpPr>
      <dsp:spPr>
        <a:xfrm rot="10800000">
          <a:off x="0" y="21534"/>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4 Review</a:t>
          </a:r>
          <a:endParaRPr lang="en-US" sz="1500" kern="1200" dirty="0"/>
        </a:p>
      </dsp:txBody>
      <dsp:txXfrm rot="10800000">
        <a:off x="0" y="21534"/>
        <a:ext cx="2057400" cy="47981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658115"/>
          <a:ext cx="2057400" cy="480125"/>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Publishing</a:t>
          </a:r>
          <a:endParaRPr lang="en-US" sz="1500" kern="1200" dirty="0"/>
        </a:p>
      </dsp:txBody>
      <dsp:txXfrm>
        <a:off x="0" y="3658115"/>
        <a:ext cx="2057400" cy="480125"/>
      </dsp:txXfrm>
    </dsp:sp>
    <dsp:sp modelId="{E18E2100-8DFE-4C43-9F44-13AD57903E6A}">
      <dsp:nvSpPr>
        <dsp:cNvPr id="0" name=""/>
        <dsp:cNvSpPr/>
      </dsp:nvSpPr>
      <dsp:spPr>
        <a:xfrm rot="10800000">
          <a:off x="0" y="294451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Taxes &amp; Ordering Rules</a:t>
          </a:r>
          <a:endParaRPr lang="en-US" sz="1500" kern="1200" dirty="0"/>
        </a:p>
      </dsp:txBody>
      <dsp:txXfrm rot="10800000">
        <a:off x="0" y="2944518"/>
        <a:ext cx="2057400" cy="479812"/>
      </dsp:txXfrm>
    </dsp:sp>
    <dsp:sp modelId="{AB9879AD-FF2E-4BC3-B7F1-6E1C688B4E0B}">
      <dsp:nvSpPr>
        <dsp:cNvPr id="0" name=""/>
        <dsp:cNvSpPr/>
      </dsp:nvSpPr>
      <dsp:spPr>
        <a:xfrm rot="10800000">
          <a:off x="0" y="2195652"/>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Categories</a:t>
          </a:r>
          <a:endParaRPr lang="en-US" sz="1500" kern="1200" dirty="0"/>
        </a:p>
      </dsp:txBody>
      <dsp:txXfrm rot="10800000">
        <a:off x="0" y="2195652"/>
        <a:ext cx="2057400" cy="479812"/>
      </dsp:txXfrm>
    </dsp:sp>
    <dsp:sp modelId="{37E1FD97-0CC9-430A-A1C2-4535205A1F56}">
      <dsp:nvSpPr>
        <dsp:cNvPr id="0" name=""/>
        <dsp:cNvSpPr/>
      </dsp:nvSpPr>
      <dsp:spPr>
        <a:xfrm rot="10800000">
          <a:off x="0" y="1464421"/>
          <a:ext cx="2057400" cy="738433"/>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smtClean="0"/>
            <a:t>Products</a:t>
          </a:r>
          <a:endParaRPr lang="en-US" sz="1500" kern="1200" dirty="0"/>
        </a:p>
      </dsp:txBody>
      <dsp:txXfrm rot="10800000">
        <a:off x="0" y="1464421"/>
        <a:ext cx="2057400" cy="479812"/>
      </dsp:txXfrm>
    </dsp:sp>
    <dsp:sp modelId="{13F1D08D-AE62-43CC-B687-81878D307DD3}">
      <dsp:nvSpPr>
        <dsp:cNvPr id="0" name=""/>
        <dsp:cNvSpPr/>
      </dsp:nvSpPr>
      <dsp:spPr>
        <a:xfrm rot="10800000">
          <a:off x="0" y="73217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Writing Copy</a:t>
          </a:r>
          <a:endParaRPr lang="en-US" sz="1500" kern="1200" dirty="0"/>
        </a:p>
      </dsp:txBody>
      <dsp:txXfrm rot="10800000">
        <a:off x="0" y="732178"/>
        <a:ext cx="2057400" cy="479812"/>
      </dsp:txXfrm>
    </dsp:sp>
    <dsp:sp modelId="{F31DBD4F-D68C-4EC2-814B-CD97EB7412D5}">
      <dsp:nvSpPr>
        <dsp:cNvPr id="0" name=""/>
        <dsp:cNvSpPr/>
      </dsp:nvSpPr>
      <dsp:spPr>
        <a:xfrm rot="10800000">
          <a:off x="0" y="21534"/>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4 Review</a:t>
          </a:r>
          <a:endParaRPr lang="en-US" sz="1500" kern="1200" dirty="0"/>
        </a:p>
      </dsp:txBody>
      <dsp:txXfrm rot="10800000">
        <a:off x="0" y="21534"/>
        <a:ext cx="2057400" cy="47981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658115"/>
          <a:ext cx="2057400" cy="480125"/>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Publishing</a:t>
          </a:r>
          <a:endParaRPr lang="en-US" sz="1500" kern="1200" dirty="0"/>
        </a:p>
      </dsp:txBody>
      <dsp:txXfrm>
        <a:off x="0" y="3658115"/>
        <a:ext cx="2057400" cy="480125"/>
      </dsp:txXfrm>
    </dsp:sp>
    <dsp:sp modelId="{E18E2100-8DFE-4C43-9F44-13AD57903E6A}">
      <dsp:nvSpPr>
        <dsp:cNvPr id="0" name=""/>
        <dsp:cNvSpPr/>
      </dsp:nvSpPr>
      <dsp:spPr>
        <a:xfrm rot="10800000">
          <a:off x="0" y="294451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Taxes &amp; Ordering Rules</a:t>
          </a:r>
          <a:endParaRPr lang="en-US" sz="1500" kern="1200" dirty="0"/>
        </a:p>
      </dsp:txBody>
      <dsp:txXfrm rot="10800000">
        <a:off x="0" y="2944518"/>
        <a:ext cx="2057400" cy="479812"/>
      </dsp:txXfrm>
    </dsp:sp>
    <dsp:sp modelId="{AB9879AD-FF2E-4BC3-B7F1-6E1C688B4E0B}">
      <dsp:nvSpPr>
        <dsp:cNvPr id="0" name=""/>
        <dsp:cNvSpPr/>
      </dsp:nvSpPr>
      <dsp:spPr>
        <a:xfrm rot="10800000">
          <a:off x="0" y="2195652"/>
          <a:ext cx="2057400" cy="738433"/>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Categories</a:t>
          </a:r>
          <a:endParaRPr lang="en-US" sz="1500" kern="1200" dirty="0"/>
        </a:p>
      </dsp:txBody>
      <dsp:txXfrm rot="10800000">
        <a:off x="0" y="2195652"/>
        <a:ext cx="2057400" cy="479812"/>
      </dsp:txXfrm>
    </dsp:sp>
    <dsp:sp modelId="{37E1FD97-0CC9-430A-A1C2-4535205A1F56}">
      <dsp:nvSpPr>
        <dsp:cNvPr id="0" name=""/>
        <dsp:cNvSpPr/>
      </dsp:nvSpPr>
      <dsp:spPr>
        <a:xfrm rot="10800000">
          <a:off x="0" y="1464421"/>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smtClean="0"/>
            <a:t>Products</a:t>
          </a:r>
          <a:endParaRPr lang="en-US" sz="1500" kern="1200" dirty="0"/>
        </a:p>
      </dsp:txBody>
      <dsp:txXfrm rot="10800000">
        <a:off x="0" y="1464421"/>
        <a:ext cx="2057400" cy="479812"/>
      </dsp:txXfrm>
    </dsp:sp>
    <dsp:sp modelId="{13F1D08D-AE62-43CC-B687-81878D307DD3}">
      <dsp:nvSpPr>
        <dsp:cNvPr id="0" name=""/>
        <dsp:cNvSpPr/>
      </dsp:nvSpPr>
      <dsp:spPr>
        <a:xfrm rot="10800000">
          <a:off x="0" y="73217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Writing Copy</a:t>
          </a:r>
          <a:endParaRPr lang="en-US" sz="1500" kern="1200" dirty="0"/>
        </a:p>
      </dsp:txBody>
      <dsp:txXfrm rot="10800000">
        <a:off x="0" y="732178"/>
        <a:ext cx="2057400" cy="479812"/>
      </dsp:txXfrm>
    </dsp:sp>
    <dsp:sp modelId="{F31DBD4F-D68C-4EC2-814B-CD97EB7412D5}">
      <dsp:nvSpPr>
        <dsp:cNvPr id="0" name=""/>
        <dsp:cNvSpPr/>
      </dsp:nvSpPr>
      <dsp:spPr>
        <a:xfrm rot="10800000">
          <a:off x="0" y="21534"/>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4 Review</a:t>
          </a:r>
          <a:endParaRPr lang="en-US" sz="1500" kern="1200" dirty="0"/>
        </a:p>
      </dsp:txBody>
      <dsp:txXfrm rot="10800000">
        <a:off x="0" y="21534"/>
        <a:ext cx="2057400" cy="47981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658115"/>
          <a:ext cx="2057400" cy="480125"/>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Publishing</a:t>
          </a:r>
          <a:endParaRPr lang="en-US" sz="1500" kern="1200" dirty="0"/>
        </a:p>
      </dsp:txBody>
      <dsp:txXfrm>
        <a:off x="0" y="3658115"/>
        <a:ext cx="2057400" cy="480125"/>
      </dsp:txXfrm>
    </dsp:sp>
    <dsp:sp modelId="{E18E2100-8DFE-4C43-9F44-13AD57903E6A}">
      <dsp:nvSpPr>
        <dsp:cNvPr id="0" name=""/>
        <dsp:cNvSpPr/>
      </dsp:nvSpPr>
      <dsp:spPr>
        <a:xfrm rot="10800000">
          <a:off x="0" y="2944518"/>
          <a:ext cx="2057400" cy="738433"/>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Taxes &amp; Ordering Rules</a:t>
          </a:r>
          <a:endParaRPr lang="en-US" sz="1500" kern="1200" dirty="0"/>
        </a:p>
      </dsp:txBody>
      <dsp:txXfrm rot="10800000">
        <a:off x="0" y="2944518"/>
        <a:ext cx="2057400" cy="479812"/>
      </dsp:txXfrm>
    </dsp:sp>
    <dsp:sp modelId="{AB9879AD-FF2E-4BC3-B7F1-6E1C688B4E0B}">
      <dsp:nvSpPr>
        <dsp:cNvPr id="0" name=""/>
        <dsp:cNvSpPr/>
      </dsp:nvSpPr>
      <dsp:spPr>
        <a:xfrm rot="10800000">
          <a:off x="0" y="2195652"/>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Categories</a:t>
          </a:r>
          <a:endParaRPr lang="en-US" sz="1500" kern="1200" dirty="0"/>
        </a:p>
      </dsp:txBody>
      <dsp:txXfrm rot="10800000">
        <a:off x="0" y="2195652"/>
        <a:ext cx="2057400" cy="479812"/>
      </dsp:txXfrm>
    </dsp:sp>
    <dsp:sp modelId="{37E1FD97-0CC9-430A-A1C2-4535205A1F56}">
      <dsp:nvSpPr>
        <dsp:cNvPr id="0" name=""/>
        <dsp:cNvSpPr/>
      </dsp:nvSpPr>
      <dsp:spPr>
        <a:xfrm rot="10800000">
          <a:off x="0" y="1464421"/>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smtClean="0"/>
            <a:t>Products</a:t>
          </a:r>
          <a:endParaRPr lang="en-US" sz="1500" kern="1200" dirty="0"/>
        </a:p>
      </dsp:txBody>
      <dsp:txXfrm rot="10800000">
        <a:off x="0" y="1464421"/>
        <a:ext cx="2057400" cy="479812"/>
      </dsp:txXfrm>
    </dsp:sp>
    <dsp:sp modelId="{13F1D08D-AE62-43CC-B687-81878D307DD3}">
      <dsp:nvSpPr>
        <dsp:cNvPr id="0" name=""/>
        <dsp:cNvSpPr/>
      </dsp:nvSpPr>
      <dsp:spPr>
        <a:xfrm rot="10800000">
          <a:off x="0" y="73217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Writing Copy</a:t>
          </a:r>
          <a:endParaRPr lang="en-US" sz="1500" kern="1200" dirty="0"/>
        </a:p>
      </dsp:txBody>
      <dsp:txXfrm rot="10800000">
        <a:off x="0" y="732178"/>
        <a:ext cx="2057400" cy="479812"/>
      </dsp:txXfrm>
    </dsp:sp>
    <dsp:sp modelId="{F31DBD4F-D68C-4EC2-814B-CD97EB7412D5}">
      <dsp:nvSpPr>
        <dsp:cNvPr id="0" name=""/>
        <dsp:cNvSpPr/>
      </dsp:nvSpPr>
      <dsp:spPr>
        <a:xfrm rot="10800000">
          <a:off x="0" y="21534"/>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4 Review</a:t>
          </a:r>
          <a:endParaRPr lang="en-US" sz="1500" kern="1200" dirty="0"/>
        </a:p>
      </dsp:txBody>
      <dsp:txXfrm rot="10800000">
        <a:off x="0" y="21534"/>
        <a:ext cx="2057400" cy="47981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D5F90-7DE3-45DF-B64E-0EFF40AC4075}">
      <dsp:nvSpPr>
        <dsp:cNvPr id="0" name=""/>
        <dsp:cNvSpPr/>
      </dsp:nvSpPr>
      <dsp:spPr>
        <a:xfrm>
          <a:off x="0" y="3658115"/>
          <a:ext cx="2057400" cy="480125"/>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Publishing</a:t>
          </a:r>
          <a:endParaRPr lang="en-US" sz="1500" kern="1200" dirty="0"/>
        </a:p>
      </dsp:txBody>
      <dsp:txXfrm>
        <a:off x="0" y="3658115"/>
        <a:ext cx="2057400" cy="480125"/>
      </dsp:txXfrm>
    </dsp:sp>
    <dsp:sp modelId="{E18E2100-8DFE-4C43-9F44-13AD57903E6A}">
      <dsp:nvSpPr>
        <dsp:cNvPr id="0" name=""/>
        <dsp:cNvSpPr/>
      </dsp:nvSpPr>
      <dsp:spPr>
        <a:xfrm rot="10800000">
          <a:off x="0" y="294451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Taxes &amp; Ordering Rules</a:t>
          </a:r>
          <a:endParaRPr lang="en-US" sz="1500" kern="1200" dirty="0"/>
        </a:p>
      </dsp:txBody>
      <dsp:txXfrm rot="10800000">
        <a:off x="0" y="2944518"/>
        <a:ext cx="2057400" cy="479812"/>
      </dsp:txXfrm>
    </dsp:sp>
    <dsp:sp modelId="{AB9879AD-FF2E-4BC3-B7F1-6E1C688B4E0B}">
      <dsp:nvSpPr>
        <dsp:cNvPr id="0" name=""/>
        <dsp:cNvSpPr/>
      </dsp:nvSpPr>
      <dsp:spPr>
        <a:xfrm rot="10800000">
          <a:off x="0" y="2195652"/>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Categories</a:t>
          </a:r>
          <a:endParaRPr lang="en-US" sz="1500" kern="1200" dirty="0"/>
        </a:p>
      </dsp:txBody>
      <dsp:txXfrm rot="10800000">
        <a:off x="0" y="2195652"/>
        <a:ext cx="2057400" cy="479812"/>
      </dsp:txXfrm>
    </dsp:sp>
    <dsp:sp modelId="{37E1FD97-0CC9-430A-A1C2-4535205A1F56}">
      <dsp:nvSpPr>
        <dsp:cNvPr id="0" name=""/>
        <dsp:cNvSpPr/>
      </dsp:nvSpPr>
      <dsp:spPr>
        <a:xfrm rot="10800000">
          <a:off x="0" y="1464421"/>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Products</a:t>
          </a:r>
          <a:endParaRPr lang="en-US" sz="1500" kern="1200" dirty="0"/>
        </a:p>
      </dsp:txBody>
      <dsp:txXfrm rot="10800000">
        <a:off x="0" y="1464421"/>
        <a:ext cx="2057400" cy="479812"/>
      </dsp:txXfrm>
    </dsp:sp>
    <dsp:sp modelId="{13F1D08D-AE62-43CC-B687-81878D307DD3}">
      <dsp:nvSpPr>
        <dsp:cNvPr id="0" name=""/>
        <dsp:cNvSpPr/>
      </dsp:nvSpPr>
      <dsp:spPr>
        <a:xfrm rot="10800000">
          <a:off x="0" y="732178"/>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Writing Copy</a:t>
          </a:r>
          <a:endParaRPr lang="en-US" sz="1500" kern="1200" dirty="0"/>
        </a:p>
      </dsp:txBody>
      <dsp:txXfrm rot="10800000">
        <a:off x="0" y="732178"/>
        <a:ext cx="2057400" cy="479812"/>
      </dsp:txXfrm>
    </dsp:sp>
    <dsp:sp modelId="{F31DBD4F-D68C-4EC2-814B-CD97EB7412D5}">
      <dsp:nvSpPr>
        <dsp:cNvPr id="0" name=""/>
        <dsp:cNvSpPr/>
      </dsp:nvSpPr>
      <dsp:spPr>
        <a:xfrm rot="10800000">
          <a:off x="0" y="21534"/>
          <a:ext cx="2057400" cy="738433"/>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4 Review</a:t>
          </a:r>
          <a:endParaRPr lang="en-US" sz="1500" kern="1200" dirty="0"/>
        </a:p>
      </dsp:txBody>
      <dsp:txXfrm rot="10800000">
        <a:off x="0" y="21534"/>
        <a:ext cx="2057400" cy="47981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Social Bookmarking</a:t>
          </a:r>
          <a:endParaRPr lang="en-US" sz="17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Paid Live Directories</a:t>
          </a:r>
          <a:endParaRPr lang="en-US" sz="17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Free Live Directories</a:t>
          </a:r>
          <a:endParaRPr lang="en-US" sz="17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Live Directories</a:t>
          </a:r>
          <a:endParaRPr lang="en-US" sz="17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Webinar 5 Review</a:t>
          </a:r>
          <a:endParaRPr lang="en-US" sz="1700" kern="1200" dirty="0"/>
        </a:p>
      </dsp:txBody>
      <dsp:txXfrm rot="10800000">
        <a:off x="0" y="25758"/>
        <a:ext cx="2057400" cy="58284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4EF72-165E-4811-AC44-D3DFF5806AC6}">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Social Bookmarking</a:t>
          </a:r>
          <a:endParaRPr lang="en-US" sz="1700" kern="1200" dirty="0"/>
        </a:p>
      </dsp:txBody>
      <dsp:txXfrm>
        <a:off x="0" y="3554994"/>
        <a:ext cx="2057400" cy="583226"/>
      </dsp:txXfrm>
    </dsp:sp>
    <dsp:sp modelId="{63C73FFF-E3A0-42B7-8EF6-AE924415D4C1}">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Paid Live Directories</a:t>
          </a:r>
          <a:endParaRPr lang="en-US" sz="1700" kern="1200" dirty="0"/>
        </a:p>
      </dsp:txBody>
      <dsp:txXfrm rot="10800000">
        <a:off x="0" y="2666740"/>
        <a:ext cx="2057400" cy="582845"/>
      </dsp:txXfrm>
    </dsp:sp>
    <dsp:sp modelId="{D50D0791-3B53-42C9-940B-8937044F2A7F}">
      <dsp:nvSpPr>
        <dsp:cNvPr id="0" name=""/>
        <dsp:cNvSpPr/>
      </dsp:nvSpPr>
      <dsp:spPr>
        <a:xfrm rot="10800000">
          <a:off x="0" y="1778486"/>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Free Live Directories</a:t>
          </a:r>
          <a:endParaRPr lang="en-US" sz="1700" kern="1200" dirty="0"/>
        </a:p>
      </dsp:txBody>
      <dsp:txXfrm rot="10800000">
        <a:off x="0" y="1778486"/>
        <a:ext cx="2057400" cy="582845"/>
      </dsp:txXfrm>
    </dsp:sp>
    <dsp:sp modelId="{7D3C0EFF-D757-48D9-BD6B-65365D24C270}">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Live Directories</a:t>
          </a:r>
          <a:endParaRPr lang="en-US" sz="1700" kern="1200" dirty="0"/>
        </a:p>
      </dsp:txBody>
      <dsp:txXfrm rot="10800000">
        <a:off x="0" y="890232"/>
        <a:ext cx="2057400" cy="582845"/>
      </dsp:txXfrm>
    </dsp:sp>
    <dsp:sp modelId="{339856C9-E152-4119-AFBC-911BF0A3B65F}">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Webinar 5 Review</a:t>
          </a:r>
          <a:endParaRPr lang="en-US" sz="1700" kern="1200" dirty="0"/>
        </a:p>
      </dsp:txBody>
      <dsp:txXfrm rot="10800000">
        <a:off x="0" y="25758"/>
        <a:ext cx="2057400" cy="58284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336D6-884E-440B-8F8E-2BABF8994C29}">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Social Bookmarking</a:t>
          </a:r>
          <a:endParaRPr lang="en-US" sz="1700" kern="1200" dirty="0"/>
        </a:p>
      </dsp:txBody>
      <dsp:txXfrm>
        <a:off x="0" y="3554994"/>
        <a:ext cx="2057400" cy="583226"/>
      </dsp:txXfrm>
    </dsp:sp>
    <dsp:sp modelId="{F4DECEAB-AB40-4C46-A543-E8E73467C0AE}">
      <dsp:nvSpPr>
        <dsp:cNvPr id="0" name=""/>
        <dsp:cNvSpPr/>
      </dsp:nvSpPr>
      <dsp:spPr>
        <a:xfrm rot="10800000">
          <a:off x="0" y="2666740"/>
          <a:ext cx="2057400" cy="897002"/>
        </a:xfrm>
        <a:prstGeom prst="upArrowCallou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Paid Live Directories</a:t>
          </a:r>
          <a:endParaRPr lang="en-US" sz="1700" kern="1200" dirty="0"/>
        </a:p>
      </dsp:txBody>
      <dsp:txXfrm rot="10800000">
        <a:off x="0" y="2666740"/>
        <a:ext cx="2057400" cy="582845"/>
      </dsp:txXfrm>
    </dsp:sp>
    <dsp:sp modelId="{284DAF1A-7E3D-4D69-9D00-8F52D74716D5}">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Free Live Directories</a:t>
          </a:r>
          <a:endParaRPr lang="en-US" sz="1700" kern="1200" dirty="0"/>
        </a:p>
      </dsp:txBody>
      <dsp:txXfrm rot="10800000">
        <a:off x="0" y="1778486"/>
        <a:ext cx="2057400" cy="582845"/>
      </dsp:txXfrm>
    </dsp:sp>
    <dsp:sp modelId="{92DBC8EC-EDB9-4234-8280-AA27AC40F87D}">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Live Directories</a:t>
          </a:r>
          <a:endParaRPr lang="en-US" sz="1700" kern="1200" dirty="0"/>
        </a:p>
      </dsp:txBody>
      <dsp:txXfrm rot="10800000">
        <a:off x="0" y="890232"/>
        <a:ext cx="2057400" cy="582845"/>
      </dsp:txXfrm>
    </dsp:sp>
    <dsp:sp modelId="{F02EB8FD-9909-4438-AC59-F7B59845D3B1}">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Webinar 5 Review</a:t>
          </a:r>
          <a:endParaRPr lang="en-US" sz="1700" kern="1200" dirty="0"/>
        </a:p>
      </dsp:txBody>
      <dsp:txXfrm rot="10800000">
        <a:off x="0" y="25758"/>
        <a:ext cx="2057400" cy="58284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FDA19-9BE9-4D76-97BA-3A72CBFEEAAF}">
      <dsp:nvSpPr>
        <dsp:cNvPr id="0" name=""/>
        <dsp:cNvSpPr/>
      </dsp:nvSpPr>
      <dsp:spPr>
        <a:xfrm>
          <a:off x="0" y="3554994"/>
          <a:ext cx="2057400" cy="583226"/>
        </a:xfrm>
        <a:prstGeom prst="rect">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Social Bookmarking</a:t>
          </a:r>
          <a:endParaRPr lang="en-US" sz="1700" kern="1200" dirty="0"/>
        </a:p>
      </dsp:txBody>
      <dsp:txXfrm>
        <a:off x="0" y="3554994"/>
        <a:ext cx="2057400" cy="583226"/>
      </dsp:txXfrm>
    </dsp:sp>
    <dsp:sp modelId="{6AF27691-D1F8-45FD-BD25-BB46719CDE11}">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Paid Live Directories</a:t>
          </a:r>
          <a:endParaRPr lang="en-US" sz="1700" kern="1200" dirty="0"/>
        </a:p>
      </dsp:txBody>
      <dsp:txXfrm rot="10800000">
        <a:off x="0" y="2666740"/>
        <a:ext cx="2057400" cy="582845"/>
      </dsp:txXfrm>
    </dsp:sp>
    <dsp:sp modelId="{3EA62445-2862-4EDF-AB36-A727378BD669}">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Free Live Directories</a:t>
          </a:r>
          <a:endParaRPr lang="en-US" sz="1700" kern="1200" dirty="0"/>
        </a:p>
      </dsp:txBody>
      <dsp:txXfrm rot="10800000">
        <a:off x="0" y="1778486"/>
        <a:ext cx="2057400" cy="582845"/>
      </dsp:txXfrm>
    </dsp:sp>
    <dsp:sp modelId="{6338621B-F35C-4FBE-93AE-5B20BCB78E87}">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Live Directories</a:t>
          </a:r>
          <a:endParaRPr lang="en-US" sz="1700" kern="1200" dirty="0"/>
        </a:p>
      </dsp:txBody>
      <dsp:txXfrm rot="10800000">
        <a:off x="0" y="890232"/>
        <a:ext cx="2057400" cy="582845"/>
      </dsp:txXfrm>
    </dsp:sp>
    <dsp:sp modelId="{F31DBD4F-D68C-4EC2-814B-CD97EB7412D5}">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Webinar 5 Review</a:t>
          </a:r>
          <a:endParaRPr lang="en-US" sz="1700" kern="1200" dirty="0"/>
        </a:p>
      </dsp:txBody>
      <dsp:txXfrm rot="10800000">
        <a:off x="0" y="25758"/>
        <a:ext cx="2057400" cy="58284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89004"/>
          <a:ext cx="2057400" cy="897002"/>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89004"/>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21D10-4DC9-423F-9C58-4195365A23E8}">
      <dsp:nvSpPr>
        <dsp:cNvPr id="0" name=""/>
        <dsp:cNvSpPr/>
      </dsp:nvSpPr>
      <dsp:spPr>
        <a:xfrm>
          <a:off x="0" y="3554994"/>
          <a:ext cx="2057400" cy="583226"/>
        </a:xfrm>
        <a:prstGeom prst="rect">
          <a:avLst/>
        </a:prstGeom>
        <a:solidFill>
          <a:schemeClr val="accent6"/>
        </a:solidFill>
        <a:ln w="25400" cap="flat" cmpd="sng" algn="ctr">
          <a:solidFill>
            <a:schemeClr val="bg1"/>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77024F5A-A281-410C-A531-DDDD1B3324FD}">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144073C9-F567-446F-9CD9-700A4D93A69B}">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EE82EBC4-27CF-4E5B-89DD-BB6242F95A0A}">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C370641A-EC67-429A-807E-B36787FD05F3}">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534C9-0673-4CEB-8376-8E2A74C6AD16}">
      <dsp:nvSpPr>
        <dsp:cNvPr id="0" name=""/>
        <dsp:cNvSpPr/>
      </dsp:nvSpPr>
      <dsp:spPr>
        <a:xfrm>
          <a:off x="0" y="3554994"/>
          <a:ext cx="2057400" cy="583226"/>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 2.0 Properties</a:t>
          </a:r>
          <a:endParaRPr lang="en-US" sz="1500" kern="1200" dirty="0"/>
        </a:p>
      </dsp:txBody>
      <dsp:txXfrm>
        <a:off x="0" y="3554994"/>
        <a:ext cx="2057400" cy="583226"/>
      </dsp:txXfrm>
    </dsp:sp>
    <dsp:sp modelId="{DABC1F68-BF79-49D2-9CAD-DDEF87C4B07B}">
      <dsp:nvSpPr>
        <dsp:cNvPr id="0" name=""/>
        <dsp:cNvSpPr/>
      </dsp:nvSpPr>
      <dsp:spPr>
        <a:xfrm rot="10800000">
          <a:off x="0" y="2666740"/>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Blog Comments</a:t>
          </a:r>
          <a:endParaRPr lang="en-US" sz="1500" kern="1200" dirty="0"/>
        </a:p>
      </dsp:txBody>
      <dsp:txXfrm rot="10800000">
        <a:off x="0" y="2666740"/>
        <a:ext cx="2057400" cy="582845"/>
      </dsp:txXfrm>
    </dsp:sp>
    <dsp:sp modelId="{6B5BEEFC-0494-4500-8D9C-9CDCBD0590F7}">
      <dsp:nvSpPr>
        <dsp:cNvPr id="0" name=""/>
        <dsp:cNvSpPr/>
      </dsp:nvSpPr>
      <dsp:spPr>
        <a:xfrm rot="10800000">
          <a:off x="0" y="1778486"/>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Creating Anchor Text</a:t>
          </a:r>
          <a:endParaRPr lang="en-US" sz="1500" kern="1200" dirty="0"/>
        </a:p>
      </dsp:txBody>
      <dsp:txXfrm rot="10800000">
        <a:off x="0" y="1778486"/>
        <a:ext cx="2057400" cy="582845"/>
      </dsp:txXfrm>
    </dsp:sp>
    <dsp:sp modelId="{0D33E150-A8F6-47DB-9FDD-02F416A95486}">
      <dsp:nvSpPr>
        <dsp:cNvPr id="0" name=""/>
        <dsp:cNvSpPr/>
      </dsp:nvSpPr>
      <dsp:spPr>
        <a:xfrm rot="10800000">
          <a:off x="0" y="890232"/>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The Popularity Contest</a:t>
          </a:r>
          <a:endParaRPr lang="en-US" sz="1500" kern="1200" dirty="0"/>
        </a:p>
      </dsp:txBody>
      <dsp:txXfrm rot="10800000">
        <a:off x="0" y="890232"/>
        <a:ext cx="2057400" cy="582845"/>
      </dsp:txXfrm>
    </dsp:sp>
    <dsp:sp modelId="{339F7316-88A6-4A83-8F29-AD38A42FC4FD}">
      <dsp:nvSpPr>
        <dsp:cNvPr id="0" name=""/>
        <dsp:cNvSpPr/>
      </dsp:nvSpPr>
      <dsp:spPr>
        <a:xfrm rot="10800000">
          <a:off x="0" y="25758"/>
          <a:ext cx="2057400" cy="897002"/>
        </a:xfrm>
        <a:prstGeom prst="upArrowCallou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Webinar 6 Review</a:t>
          </a:r>
          <a:endParaRPr lang="en-US" sz="1500" kern="1200" dirty="0"/>
        </a:p>
      </dsp:txBody>
      <dsp:txXfrm rot="10800000">
        <a:off x="0" y="25758"/>
        <a:ext cx="2057400" cy="58284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5A8B438-7FD7-42C8-AB84-DF930719018E}" type="datetime1">
              <a:rPr lang="en-US"/>
              <a:pPr/>
              <a:t>11/8/2011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67CA458-936A-489A-BFCA-5FCCC4CE43A6}" type="slidenum">
              <a:rPr lang="en-US"/>
              <a:pPr/>
              <a:t>‹#›</a:t>
            </a:fld>
            <a:endParaRPr lang="en-US"/>
          </a:p>
        </p:txBody>
      </p:sp>
    </p:spTree>
    <p:extLst>
      <p:ext uri="{BB962C8B-B14F-4D97-AF65-F5344CB8AC3E}">
        <p14:creationId xmlns:p14="http://schemas.microsoft.com/office/powerpoint/2010/main" val="37401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08"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9CFBD7F-9E16-44FD-82AE-90480E20FABE}" type="datetime1">
              <a:rPr lang="en-US"/>
              <a:pPr/>
              <a:t>11/8/2011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08"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79A258-DC2A-4574-9F92-A534A5E1AD74}" type="slidenum">
              <a:rPr lang="en-US"/>
              <a:pPr/>
              <a:t>‹#›</a:t>
            </a:fld>
            <a:endParaRPr lang="en-US"/>
          </a:p>
        </p:txBody>
      </p:sp>
    </p:spTree>
    <p:extLst>
      <p:ext uri="{BB962C8B-B14F-4D97-AF65-F5344CB8AC3E}">
        <p14:creationId xmlns:p14="http://schemas.microsoft.com/office/powerpoint/2010/main" val="7596311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washingtonpost.com/sports/wizards/wizards-losing-tradition-makes-dc-sports-fans-hesitant-to-embrace-washingtons-nba-team/2011/10/26/gIQAd95YaM_story.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adidasweekend.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squidoo.com/best-looking-nike-basketball-shoes"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www.wikihow.com/Pick-out-Basketball-Sho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10</a:t>
            </a:fld>
            <a:endParaRPr lang="en-US"/>
          </a:p>
        </p:txBody>
      </p:sp>
    </p:spTree>
    <p:extLst>
      <p:ext uri="{BB962C8B-B14F-4D97-AF65-F5344CB8AC3E}">
        <p14:creationId xmlns:p14="http://schemas.microsoft.com/office/powerpoint/2010/main" val="3898678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Show email</a:t>
            </a:r>
            <a:r>
              <a:rPr lang="en-US" baseline="0" dirty="0" smtClean="0"/>
              <a:t> template for contacting dropshippers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D</a:t>
            </a:r>
            <a:r>
              <a:rPr lang="en-US" dirty="0" smtClean="0"/>
              <a:t>iscuss the Dropshipper comparison sheet.</a:t>
            </a:r>
          </a:p>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11</a:t>
            </a:fld>
            <a:endParaRPr lang="en-US"/>
          </a:p>
        </p:txBody>
      </p:sp>
    </p:spTree>
    <p:extLst>
      <p:ext uri="{BB962C8B-B14F-4D97-AF65-F5344CB8AC3E}">
        <p14:creationId xmlns:p14="http://schemas.microsoft.com/office/powerpoint/2010/main" val="389867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12</a:t>
            </a:fld>
            <a:endParaRPr lang="en-US"/>
          </a:p>
        </p:txBody>
      </p:sp>
    </p:spTree>
    <p:extLst>
      <p:ext uri="{BB962C8B-B14F-4D97-AF65-F5344CB8AC3E}">
        <p14:creationId xmlns:p14="http://schemas.microsoft.com/office/powerpoint/2010/main" val="389867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13</a:t>
            </a:fld>
            <a:endParaRPr lang="en-US"/>
          </a:p>
        </p:txBody>
      </p:sp>
    </p:spTree>
    <p:extLst>
      <p:ext uri="{BB962C8B-B14F-4D97-AF65-F5344CB8AC3E}">
        <p14:creationId xmlns:p14="http://schemas.microsoft.com/office/powerpoint/2010/main" val="3898678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over</a:t>
            </a:r>
            <a:r>
              <a:rPr lang="en-US" baseline="0" dirty="0" smtClean="0"/>
              <a:t> to keyword map and show how to complete the Categorization.</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19</a:t>
            </a:fld>
            <a:endParaRPr lang="en-US"/>
          </a:p>
        </p:txBody>
      </p:sp>
    </p:spTree>
    <p:extLst>
      <p:ext uri="{BB962C8B-B14F-4D97-AF65-F5344CB8AC3E}">
        <p14:creationId xmlns:p14="http://schemas.microsoft.com/office/powerpoint/2010/main" val="1920582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22</a:t>
            </a:fld>
            <a:endParaRPr lang="en-US"/>
          </a:p>
        </p:txBody>
      </p:sp>
    </p:spTree>
    <p:extLst>
      <p:ext uri="{BB962C8B-B14F-4D97-AF65-F5344CB8AC3E}">
        <p14:creationId xmlns:p14="http://schemas.microsoft.com/office/powerpoint/2010/main" val="1338299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30</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a:t>
            </a:r>
            <a:r>
              <a:rPr lang="en-US" smtClean="0"/>
              <a:t>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31</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directories are large, topical, searchable directories that differ from traditional relevancy search engines in that their content is maintained by actual humans rather than by 'robot </a:t>
            </a:r>
            <a:r>
              <a:rPr lang="en-US" dirty="0" err="1" smtClean="0"/>
              <a:t>spyders</a:t>
            </a:r>
            <a:r>
              <a:rPr lang="en-US" dirty="0" smtClean="0"/>
              <a:t>' checking your site. Hence they are "live." Web directory personnel review your site and decide whether to include your website in their index. Sites in the index are located by browsing, by category, or by searching sites in the index using simple keyword matching. There are over a hundred Web directories on the Internet, each of varying importance. </a:t>
            </a:r>
            <a:r>
              <a:rPr lang="en-US" smtClean="0"/>
              <a:t>Nevertheless, your strategy should be to submit to all of them, if possible.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32</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ＭＳ Ｐゴシック" charset="-128"/>
                <a:cs typeface="ＭＳ Ｐゴシック" charset="-128"/>
              </a:rPr>
              <a:t>1.	Existing Knowledge</a:t>
            </a:r>
          </a:p>
          <a:p>
            <a:r>
              <a:rPr lang="en-US" sz="1200" kern="1200" dirty="0" smtClean="0">
                <a:solidFill>
                  <a:schemeClr val="tx1"/>
                </a:solidFill>
                <a:effectLst/>
                <a:latin typeface="+mn-lt"/>
                <a:ea typeface="ＭＳ Ｐゴシック" charset="-128"/>
                <a:cs typeface="ＭＳ Ｐゴシック" charset="-128"/>
              </a:rPr>
              <a:t>2.	Facebook</a:t>
            </a:r>
          </a:p>
          <a:p>
            <a:r>
              <a:rPr lang="en-US" sz="1200" kern="1200" dirty="0" smtClean="0">
                <a:solidFill>
                  <a:schemeClr val="tx1"/>
                </a:solidFill>
                <a:effectLst/>
                <a:latin typeface="+mn-lt"/>
                <a:ea typeface="ＭＳ Ｐゴシック" charset="-128"/>
                <a:cs typeface="ＭＳ Ｐゴシック" charset="-128"/>
              </a:rPr>
              <a:t>3. 	Twitter</a:t>
            </a:r>
          </a:p>
          <a:p>
            <a:r>
              <a:rPr lang="en-US" sz="1200" kern="1200" dirty="0" smtClean="0">
                <a:solidFill>
                  <a:schemeClr val="tx1"/>
                </a:solidFill>
                <a:effectLst/>
                <a:latin typeface="+mn-lt"/>
                <a:ea typeface="ＭＳ Ｐゴシック" charset="-128"/>
                <a:cs typeface="ＭＳ Ｐゴシック" charset="-128"/>
              </a:rPr>
              <a:t>4.	Stumble-upon</a:t>
            </a:r>
          </a:p>
          <a:p>
            <a:r>
              <a:rPr lang="en-US" sz="1200" kern="1200" dirty="0" smtClean="0">
                <a:solidFill>
                  <a:schemeClr val="tx1"/>
                </a:solidFill>
                <a:effectLst/>
                <a:latin typeface="+mn-lt"/>
                <a:ea typeface="ＭＳ Ｐゴシック" charset="-128"/>
                <a:cs typeface="ＭＳ Ｐゴシック" charset="-128"/>
              </a:rPr>
              <a:t>5. 	</a:t>
            </a:r>
            <a:r>
              <a:rPr lang="en-US" sz="1200" kern="1200" dirty="0" err="1" smtClean="0">
                <a:solidFill>
                  <a:schemeClr val="tx1"/>
                </a:solidFill>
                <a:effectLst/>
                <a:latin typeface="+mn-lt"/>
                <a:ea typeface="ＭＳ Ｐゴシック" charset="-128"/>
                <a:cs typeface="ＭＳ Ｐゴシック" charset="-128"/>
              </a:rPr>
              <a:t>Digg</a:t>
            </a:r>
            <a:endParaRPr lang="en-US" sz="12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6.	Google+</a:t>
            </a:r>
          </a:p>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33</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t>
            </a:r>
            <a:r>
              <a:rPr lang="en-US" baseline="0" dirty="0" smtClean="0"/>
              <a:t> trading = bad    Creating links = Good</a:t>
            </a:r>
          </a:p>
          <a:p>
            <a:endParaRPr lang="en-US" baseline="0" dirty="0" smtClean="0"/>
          </a:p>
          <a:p>
            <a:r>
              <a:rPr lang="en-US" baseline="0" dirty="0" smtClean="0"/>
              <a:t>Make sure you’ve optimized your site first</a:t>
            </a:r>
          </a:p>
          <a:p>
            <a:endParaRPr lang="en-US" baseline="0" dirty="0" smtClean="0"/>
          </a:p>
          <a:p>
            <a:endParaRPr lang="en-US" dirty="0" smtClean="0"/>
          </a:p>
          <a:p>
            <a:endParaRPr lang="en-US" dirty="0" smtClean="0"/>
          </a:p>
          <a:p>
            <a:r>
              <a:rPr lang="en-US" dirty="0" smtClean="0"/>
              <a:t>The</a:t>
            </a:r>
            <a:r>
              <a:rPr lang="en-US" baseline="0" dirty="0" smtClean="0"/>
              <a:t> internet like high school, a popularity contest.  Say you think you’re the best runner in the whole school.  You can go around tooting your horn about how great you are at running, but how many people are going to believe you?  Probably not very many since you’re the only one that seems to think you’re a great runner.  However, if the Track Coach and the Student Body President and the Captain of the football team all start talking about how fast you are, how amazing you are at running…people are going to agree that you’re a good runner.</a:t>
            </a:r>
            <a:br>
              <a:rPr lang="en-US" baseline="0" dirty="0" smtClean="0"/>
            </a:br>
            <a:r>
              <a:rPr lang="en-US" baseline="0" dirty="0" smtClean="0"/>
              <a:t/>
            </a:r>
            <a:br>
              <a:rPr lang="en-US" baseline="0" dirty="0" smtClean="0"/>
            </a:br>
            <a:r>
              <a:rPr lang="en-US" baseline="0" dirty="0" smtClean="0"/>
              <a:t>The same thing applies with search engines, Google in particular.  Say you’re selling shoes and you’ve optimized your site saying you’re all about shoes Google will cache your site and maybe give you a page rank of NA, but they probably won’t do much else.  However, if other sites that talk about shoes start linking back to your site, Google will take notice.  The idea is to gain quality links on a number of types of sites that link back to your site.</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34</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sites with Anchor Text: </a:t>
            </a:r>
            <a:br>
              <a:rPr lang="en-US" baseline="0" dirty="0" smtClean="0"/>
            </a:br>
            <a:r>
              <a:rPr lang="en-US" dirty="0" smtClean="0">
                <a:hlinkClick r:id="rId3"/>
              </a:rPr>
              <a:t>http://www.washingtonpost.com/sports/wizards/wizards-losing-tradition-makes-dc-sports-fans-hesitant-to-embrace-washingtons-nba-team/2011/10/26/gIQAd95YaM_story.html</a:t>
            </a:r>
            <a:endParaRPr lang="en-US" dirty="0" smtClean="0"/>
          </a:p>
          <a:p>
            <a:endParaRPr lang="en-US" dirty="0" smtClean="0"/>
          </a:p>
          <a:p>
            <a:endParaRPr lang="en-US" dirty="0" smtClean="0"/>
          </a:p>
          <a:p>
            <a:r>
              <a:rPr lang="en-US" dirty="0" smtClean="0"/>
              <a:t>Literally tells </a:t>
            </a:r>
            <a:r>
              <a:rPr lang="en-US" dirty="0" err="1" smtClean="0"/>
              <a:t>google</a:t>
            </a:r>
            <a:r>
              <a:rPr lang="en-US" dirty="0" smtClean="0"/>
              <a:t> why you’re linking.</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35</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Blogs/Discussions/Photos/Videos/Top</a:t>
            </a:r>
            <a:r>
              <a:rPr lang="en-US" baseline="0" dirty="0" smtClean="0"/>
              <a:t> 100 positions/Recipes/Shopping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36</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Differences between blog comments and blogs promoting</a:t>
            </a:r>
            <a:r>
              <a:rPr lang="en-US" baseline="0" dirty="0" smtClean="0"/>
              <a:t> the site.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Make</a:t>
            </a:r>
            <a:r>
              <a:rPr lang="en-US" baseline="0" dirty="0" smtClean="0"/>
              <a:t> it natural, these are not promoting your site directly.  They need to be relevant to the article, but not look like spam.</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37</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Promotes site, interactive.  Not made BY your site, </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38</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http://www.adidasweekend.com/</a:t>
            </a:r>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39</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40</a:t>
            </a:fld>
            <a:endParaRPr lang="en-US"/>
          </a:p>
        </p:txBody>
      </p:sp>
    </p:spTree>
    <p:extLst>
      <p:ext uri="{BB962C8B-B14F-4D97-AF65-F5344CB8AC3E}">
        <p14:creationId xmlns:p14="http://schemas.microsoft.com/office/powerpoint/2010/main" val="2202640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http://www.squidoo.com/best-looking-nike-basketball-shoes</a:t>
            </a:r>
            <a:endParaRPr lang="en-US" dirty="0" smtClean="0"/>
          </a:p>
          <a:p>
            <a:r>
              <a:rPr lang="en-US" dirty="0" smtClean="0">
                <a:hlinkClick r:id="rId4"/>
              </a:rPr>
              <a:t>http://www.wikihow.com/Pick-out-Basketball-Shoes</a:t>
            </a:r>
            <a:endParaRPr lang="en-US" dirty="0" smtClean="0"/>
          </a:p>
          <a:p>
            <a:endParaRPr lang="en-US" dirty="0"/>
          </a:p>
        </p:txBody>
      </p:sp>
      <p:sp>
        <p:nvSpPr>
          <p:cNvPr id="4" name="Slide Number Placeholder 3"/>
          <p:cNvSpPr>
            <a:spLocks noGrp="1"/>
          </p:cNvSpPr>
          <p:nvPr>
            <p:ph type="sldNum" sz="quarter" idx="10"/>
          </p:nvPr>
        </p:nvSpPr>
        <p:spPr/>
        <p:txBody>
          <a:bodyPr/>
          <a:lstStyle/>
          <a:p>
            <a:fld id="{5979A258-DC2A-4574-9F92-A534A5E1AD74}" type="slidenum">
              <a:rPr lang="en-US" smtClean="0"/>
              <a:pPr/>
              <a:t>41</a:t>
            </a:fld>
            <a:endParaRPr lang="en-US"/>
          </a:p>
        </p:txBody>
      </p:sp>
    </p:spTree>
    <p:extLst>
      <p:ext uri="{BB962C8B-B14F-4D97-AF65-F5344CB8AC3E}">
        <p14:creationId xmlns:p14="http://schemas.microsoft.com/office/powerpoint/2010/main" val="220264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09D997A-E730-43E9-A530-7173BA7B6000}" type="datetime1">
              <a:rPr lang="en-US"/>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F6898-ABBB-4756-9D84-D55A7542058F}" type="slidenum">
              <a:rPr lang="en-US"/>
              <a:pPr/>
              <a:t>‹#›</a:t>
            </a:fld>
            <a:endParaRPr lang="en-US"/>
          </a:p>
        </p:txBody>
      </p:sp>
    </p:spTree>
    <p:extLst>
      <p:ext uri="{BB962C8B-B14F-4D97-AF65-F5344CB8AC3E}">
        <p14:creationId xmlns:p14="http://schemas.microsoft.com/office/powerpoint/2010/main" val="182608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9C2E19D-DF27-4E89-AEDA-10BF72BC7929}" type="datetime1">
              <a:rPr lang="en-US"/>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55DC39A-DA30-4568-96E6-1010D183F7B9}" type="slidenum">
              <a:rPr lang="en-US"/>
              <a:pPr/>
              <a:t>‹#›</a:t>
            </a:fld>
            <a:endParaRPr lang="en-US"/>
          </a:p>
        </p:txBody>
      </p:sp>
    </p:spTree>
    <p:extLst>
      <p:ext uri="{BB962C8B-B14F-4D97-AF65-F5344CB8AC3E}">
        <p14:creationId xmlns:p14="http://schemas.microsoft.com/office/powerpoint/2010/main" val="1183921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20679F2-C2D2-4E53-A2AC-1167C8C5EC2E}" type="datetime1">
              <a:rPr lang="en-US"/>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22D859-8804-48B0-B1A1-284CCCE27E9D}" type="slidenum">
              <a:rPr lang="en-US"/>
              <a:pPr/>
              <a:t>‹#›</a:t>
            </a:fld>
            <a:endParaRPr lang="en-US"/>
          </a:p>
        </p:txBody>
      </p:sp>
    </p:spTree>
    <p:extLst>
      <p:ext uri="{BB962C8B-B14F-4D97-AF65-F5344CB8AC3E}">
        <p14:creationId xmlns:p14="http://schemas.microsoft.com/office/powerpoint/2010/main" val="138886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BDDF4FB-A87D-4B84-BE9B-3B5931ADFD12}" type="datetime1">
              <a:rPr lang="en-US"/>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28ABD09-F2E5-4785-AC1C-537B43BD9FF5}" type="slidenum">
              <a:rPr lang="en-US"/>
              <a:pPr/>
              <a:t>‹#›</a:t>
            </a:fld>
            <a:endParaRPr lang="en-US"/>
          </a:p>
        </p:txBody>
      </p:sp>
    </p:spTree>
    <p:extLst>
      <p:ext uri="{BB962C8B-B14F-4D97-AF65-F5344CB8AC3E}">
        <p14:creationId xmlns:p14="http://schemas.microsoft.com/office/powerpoint/2010/main" val="15726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57C7FA80-F08A-4B50-AE60-B8375AB90FD9}" type="datetime1">
              <a:rPr lang="en-US"/>
              <a:pPr/>
              <a:t>11/8/2011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D5F59A7-194D-4EF2-A2C6-53AC2557A5CD}" type="slidenum">
              <a:rPr lang="en-US"/>
              <a:pPr/>
              <a:t>‹#›</a:t>
            </a:fld>
            <a:endParaRPr lang="en-US"/>
          </a:p>
        </p:txBody>
      </p:sp>
    </p:spTree>
    <p:extLst>
      <p:ext uri="{BB962C8B-B14F-4D97-AF65-F5344CB8AC3E}">
        <p14:creationId xmlns:p14="http://schemas.microsoft.com/office/powerpoint/2010/main" val="9942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63748E6-7B01-498B-A25B-8439DC0924E6}" type="datetime1">
              <a:rPr lang="en-US"/>
              <a:pPr/>
              <a:t>11/8/2011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B55F45B-15EF-4DFB-BD46-17A6FD0AA69E}" type="slidenum">
              <a:rPr lang="en-US"/>
              <a:pPr/>
              <a:t>‹#›</a:t>
            </a:fld>
            <a:endParaRPr lang="en-US"/>
          </a:p>
        </p:txBody>
      </p:sp>
    </p:spTree>
    <p:extLst>
      <p:ext uri="{BB962C8B-B14F-4D97-AF65-F5344CB8AC3E}">
        <p14:creationId xmlns:p14="http://schemas.microsoft.com/office/powerpoint/2010/main" val="785253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CFB8F8F-204D-47B4-9907-D624AE6B63D4}" type="datetime1">
              <a:rPr lang="en-US"/>
              <a:pPr/>
              <a:t>11/8/2011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91F3F6B-CB4F-48D2-985E-55646BBABEAA}" type="slidenum">
              <a:rPr lang="en-US"/>
              <a:pPr/>
              <a:t>‹#›</a:t>
            </a:fld>
            <a:endParaRPr lang="en-US"/>
          </a:p>
        </p:txBody>
      </p:sp>
    </p:spTree>
    <p:extLst>
      <p:ext uri="{BB962C8B-B14F-4D97-AF65-F5344CB8AC3E}">
        <p14:creationId xmlns:p14="http://schemas.microsoft.com/office/powerpoint/2010/main" val="239912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EBB0C7C-9568-4B2B-9D04-1B58AC1A3884}" type="datetime1">
              <a:rPr lang="en-US"/>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E72A4EE-62EF-4ADC-8D5A-BD5C43977C00}" type="slidenum">
              <a:rPr lang="en-US"/>
              <a:pPr/>
              <a:t>‹#›</a:t>
            </a:fld>
            <a:endParaRPr lang="en-US"/>
          </a:p>
        </p:txBody>
      </p:sp>
    </p:spTree>
    <p:extLst>
      <p:ext uri="{BB962C8B-B14F-4D97-AF65-F5344CB8AC3E}">
        <p14:creationId xmlns:p14="http://schemas.microsoft.com/office/powerpoint/2010/main" val="294197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A10289E-1CA6-48C8-8D77-B21C50F8E509}" type="datetime1">
              <a:rPr lang="en-US"/>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3E9F03A-7EC4-4CF1-8CBD-23F8A39E1FA3}" type="slidenum">
              <a:rPr lang="en-US"/>
              <a:pPr/>
              <a:t>‹#›</a:t>
            </a:fld>
            <a:endParaRPr lang="en-US"/>
          </a:p>
        </p:txBody>
      </p:sp>
    </p:spTree>
    <p:extLst>
      <p:ext uri="{BB962C8B-B14F-4D97-AF65-F5344CB8AC3E}">
        <p14:creationId xmlns:p14="http://schemas.microsoft.com/office/powerpoint/2010/main" val="512193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90E4E4-41C2-4237-944B-795D0D4F3192}" type="datetime1">
              <a:rPr lang="en-US"/>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4DC0BA0-FBD0-47E7-8724-C6DAFCF32290}" type="slidenum">
              <a:rPr lang="en-US"/>
              <a:pPr/>
              <a:t>‹#›</a:t>
            </a:fld>
            <a:endParaRPr lang="en-US"/>
          </a:p>
        </p:txBody>
      </p:sp>
    </p:spTree>
    <p:extLst>
      <p:ext uri="{BB962C8B-B14F-4D97-AF65-F5344CB8AC3E}">
        <p14:creationId xmlns:p14="http://schemas.microsoft.com/office/powerpoint/2010/main" val="3952401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EDC0255-88F6-47B4-9A75-7D9E408EC45B}" type="datetime1">
              <a:rPr lang="en-US"/>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95FE170-7FC8-4103-B93D-C837DDA0F0D6}" type="slidenum">
              <a:rPr lang="en-US"/>
              <a:pPr/>
              <a:t>‹#›</a:t>
            </a:fld>
            <a:endParaRPr lang="en-US"/>
          </a:p>
        </p:txBody>
      </p:sp>
    </p:spTree>
    <p:extLst>
      <p:ext uri="{BB962C8B-B14F-4D97-AF65-F5344CB8AC3E}">
        <p14:creationId xmlns:p14="http://schemas.microsoft.com/office/powerpoint/2010/main" val="141657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4DE2185C-D9C9-4E75-A197-88713376166C}" type="datetime1">
              <a:rPr lang="en-US"/>
              <a:pPr/>
              <a:t>11/8/2011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8" charset="0"/>
                <a:ea typeface="ＭＳ Ｐゴシック" pitchFamily="-108" charset="-128"/>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05653EB0-636B-4FA3-BD33-991BD086B40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kern="1200">
          <a:solidFill>
            <a:schemeClr val="tx1"/>
          </a:solidFill>
          <a:latin typeface="+mj-lt"/>
          <a:ea typeface="ＭＳ Ｐゴシック" pitchFamily="-108" charset="-128"/>
          <a:cs typeface="ＭＳ Ｐゴシック"/>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8" charset="-128"/>
          <a:cs typeface="ＭＳ Ｐゴシック"/>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108" charset="-128"/>
          <a:cs typeface="ＭＳ Ｐゴシック"/>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108" charset="-128"/>
          <a:cs typeface="ＭＳ Ｐゴシック"/>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108" charset="-128"/>
          <a:cs typeface="ＭＳ Ｐゴシック"/>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8" charset="-128"/>
          <a:cs typeface="ＭＳ Ｐゴシック"/>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7.pn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8.jpeg"/><Relationship Id="rId7" Type="http://schemas.openxmlformats.org/officeDocument/2006/relationships/diagramColors" Target="../diagrams/colors16.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9.pn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10.wmf"/><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2.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11.jpeg"/><Relationship Id="rId7" Type="http://schemas.openxmlformats.org/officeDocument/2006/relationships/diagramColors" Target="../diagrams/colors19.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12.png"/><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13.jpeg"/><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8.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diagramLayout" Target="../diagrams/layout25.xml"/><Relationship Id="rId7" Type="http://schemas.openxmlformats.org/officeDocument/2006/relationships/image" Target="../media/image14.png"/><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16.jpeg"/><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 Id="rId9"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hyperlink" Target="http://www.dmoz.org/" TargetMode="External"/><Relationship Id="rId13" Type="http://schemas.openxmlformats.org/officeDocument/2006/relationships/hyperlink" Target="http://www.theshoppings.com/" TargetMode="External"/><Relationship Id="rId18" Type="http://schemas.openxmlformats.org/officeDocument/2006/relationships/hyperlink" Target="http://www.esearchresearch.info/" TargetMode="External"/><Relationship Id="rId3" Type="http://schemas.openxmlformats.org/officeDocument/2006/relationships/diagramData" Target="../diagrams/data28.xml"/><Relationship Id="rId21" Type="http://schemas.openxmlformats.org/officeDocument/2006/relationships/hyperlink" Target="http://www.eaproject.com/" TargetMode="External"/><Relationship Id="rId7" Type="http://schemas.microsoft.com/office/2007/relationships/diagramDrawing" Target="../diagrams/drawing28.xml"/><Relationship Id="rId12" Type="http://schemas.openxmlformats.org/officeDocument/2006/relationships/hyperlink" Target="http://www.mygreencorner.com/" TargetMode="External"/><Relationship Id="rId17" Type="http://schemas.openxmlformats.org/officeDocument/2006/relationships/hyperlink" Target="http://www.freewebsitedirectory.com/" TargetMode="External"/><Relationship Id="rId2" Type="http://schemas.openxmlformats.org/officeDocument/2006/relationships/notesSlide" Target="../notesSlides/notesSlide8.xml"/><Relationship Id="rId16" Type="http://schemas.openxmlformats.org/officeDocument/2006/relationships/hyperlink" Target="http://searchsight.com/Directory.htm" TargetMode="External"/><Relationship Id="rId20" Type="http://schemas.openxmlformats.org/officeDocument/2006/relationships/hyperlink" Target="http://www.directory.ldmstudio.com/" TargetMode="External"/><Relationship Id="rId1" Type="http://schemas.openxmlformats.org/officeDocument/2006/relationships/slideLayout" Target="../slideLayouts/slideLayout7.xml"/><Relationship Id="rId6" Type="http://schemas.openxmlformats.org/officeDocument/2006/relationships/diagramColors" Target="../diagrams/colors28.xml"/><Relationship Id="rId11" Type="http://schemas.openxmlformats.org/officeDocument/2006/relationships/hyperlink" Target="http://www.londovor.com/" TargetMode="External"/><Relationship Id="rId5" Type="http://schemas.openxmlformats.org/officeDocument/2006/relationships/diagramQuickStyle" Target="../diagrams/quickStyle28.xml"/><Relationship Id="rId15" Type="http://schemas.openxmlformats.org/officeDocument/2006/relationships/hyperlink" Target="http://www.canlinks.net/" TargetMode="External"/><Relationship Id="rId10" Type="http://schemas.openxmlformats.org/officeDocument/2006/relationships/hyperlink" Target="http://mastermoz.com/" TargetMode="External"/><Relationship Id="rId19" Type="http://schemas.openxmlformats.org/officeDocument/2006/relationships/hyperlink" Target="http://www.prolinkdirectory.com/" TargetMode="External"/><Relationship Id="rId4" Type="http://schemas.openxmlformats.org/officeDocument/2006/relationships/diagramLayout" Target="../diagrams/layout28.xml"/><Relationship Id="rId9" Type="http://schemas.openxmlformats.org/officeDocument/2006/relationships/hyperlink" Target="http://miriblack.com/" TargetMode="External"/><Relationship Id="rId14" Type="http://schemas.openxmlformats.org/officeDocument/2006/relationships/hyperlink" Target="http://www.seocourt.com/" TargetMode="External"/><Relationship Id="rId22" Type="http://schemas.openxmlformats.org/officeDocument/2006/relationships/hyperlink" Target="http://www.cgbee.com/"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dir.yahoo.com/" TargetMode="External"/><Relationship Id="rId13" Type="http://schemas.openxmlformats.org/officeDocument/2006/relationships/hyperlink" Target="http://www.niche-listings.com/" TargetMode="External"/><Relationship Id="rId18" Type="http://schemas.openxmlformats.org/officeDocument/2006/relationships/hyperlink" Target="http://www.theshoppings.com/" TargetMode="External"/><Relationship Id="rId26" Type="http://schemas.openxmlformats.org/officeDocument/2006/relationships/hyperlink" Target="http://www.dirjournal.com/" TargetMode="External"/><Relationship Id="rId3" Type="http://schemas.openxmlformats.org/officeDocument/2006/relationships/diagramData" Target="../diagrams/data29.xml"/><Relationship Id="rId21" Type="http://schemas.openxmlformats.org/officeDocument/2006/relationships/hyperlink" Target="http://www.botw.org/" TargetMode="External"/><Relationship Id="rId7" Type="http://schemas.microsoft.com/office/2007/relationships/diagramDrawing" Target="../diagrams/drawing29.xml"/><Relationship Id="rId12" Type="http://schemas.openxmlformats.org/officeDocument/2006/relationships/hyperlink" Target="http://www.greenstalk.com/" TargetMode="External"/><Relationship Id="rId17" Type="http://schemas.openxmlformats.org/officeDocument/2006/relationships/hyperlink" Target="http://www.loladir.com/" TargetMode="External"/><Relationship Id="rId25" Type="http://schemas.openxmlformats.org/officeDocument/2006/relationships/hyperlink" Target="http://www.rakcha.com/" TargetMode="External"/><Relationship Id="rId2" Type="http://schemas.openxmlformats.org/officeDocument/2006/relationships/notesSlide" Target="../notesSlides/notesSlide9.xml"/><Relationship Id="rId16" Type="http://schemas.openxmlformats.org/officeDocument/2006/relationships/hyperlink" Target="http://www.mygreencorner.com/" TargetMode="External"/><Relationship Id="rId20" Type="http://schemas.openxmlformats.org/officeDocument/2006/relationships/hyperlink" Target="http://www.seocourt.com/" TargetMode="External"/><Relationship Id="rId29" Type="http://schemas.openxmlformats.org/officeDocument/2006/relationships/hyperlink" Target="http://www.8jj.eu/" TargetMode="External"/><Relationship Id="rId1" Type="http://schemas.openxmlformats.org/officeDocument/2006/relationships/slideLayout" Target="../slideLayouts/slideLayout7.xml"/><Relationship Id="rId6" Type="http://schemas.openxmlformats.org/officeDocument/2006/relationships/diagramColors" Target="../diagrams/colors29.xml"/><Relationship Id="rId11" Type="http://schemas.openxmlformats.org/officeDocument/2006/relationships/hyperlink" Target="http://www.ezilon.com/" TargetMode="External"/><Relationship Id="rId24" Type="http://schemas.openxmlformats.org/officeDocument/2006/relationships/hyperlink" Target="http://www.kahuki.com/" TargetMode="External"/><Relationship Id="rId5" Type="http://schemas.openxmlformats.org/officeDocument/2006/relationships/diagramQuickStyle" Target="../diagrams/quickStyle29.xml"/><Relationship Id="rId15" Type="http://schemas.openxmlformats.org/officeDocument/2006/relationships/hyperlink" Target="http://www.londovor.com/" TargetMode="External"/><Relationship Id="rId23" Type="http://schemas.openxmlformats.org/officeDocument/2006/relationships/hyperlink" Target="http://www.alltaste.com/" TargetMode="External"/><Relationship Id="rId28" Type="http://schemas.openxmlformats.org/officeDocument/2006/relationships/hyperlink" Target="http://www.twd.in/" TargetMode="External"/><Relationship Id="rId10" Type="http://schemas.openxmlformats.org/officeDocument/2006/relationships/hyperlink" Target="http://www.mostpopularsites.net/" TargetMode="External"/><Relationship Id="rId19" Type="http://schemas.openxmlformats.org/officeDocument/2006/relationships/hyperlink" Target="http://www.linksgiving.com/" TargetMode="External"/><Relationship Id="rId4" Type="http://schemas.openxmlformats.org/officeDocument/2006/relationships/diagramLayout" Target="../diagrams/layout29.xml"/><Relationship Id="rId9" Type="http://schemas.openxmlformats.org/officeDocument/2006/relationships/hyperlink" Target="http://familyfriendlysites.com/" TargetMode="External"/><Relationship Id="rId14" Type="http://schemas.openxmlformats.org/officeDocument/2006/relationships/hyperlink" Target="http://mastermoz.com/" TargetMode="External"/><Relationship Id="rId22" Type="http://schemas.openxmlformats.org/officeDocument/2006/relationships/hyperlink" Target="http://www.incrawler.com/" TargetMode="External"/><Relationship Id="rId27" Type="http://schemas.openxmlformats.org/officeDocument/2006/relationships/hyperlink" Target="http://www.worldlinksdirectory.com/" TargetMode="External"/><Relationship Id="rId30" Type="http://schemas.openxmlformats.org/officeDocument/2006/relationships/hyperlink" Target="http://www.splashdirectory.com/"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3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4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4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9.xml"/><Relationship Id="rId7" Type="http://schemas.openxmlformats.org/officeDocument/2006/relationships/image" Target="../media/image25.png"/><Relationship Id="rId2" Type="http://schemas.openxmlformats.org/officeDocument/2006/relationships/diagramData" Target="../diagrams/data39.xml"/><Relationship Id="rId1" Type="http://schemas.openxmlformats.org/officeDocument/2006/relationships/slideLayout" Target="../slideLayouts/slideLayout7.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CREX_INTRO_SCRN.psd"/>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524000" y="2133600"/>
            <a:ext cx="4572000" cy="1371600"/>
          </a:xfrm>
          <a:prstGeom prst="rect">
            <a:avLst/>
          </a:prstGeom>
          <a:noFill/>
          <a:ln>
            <a:noFill/>
          </a:ln>
          <a:effectLst>
            <a:outerShdw blurRad="254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US" sz="8000" dirty="0" smtClean="0">
                <a:solidFill>
                  <a:schemeClr val="bg1"/>
                </a:solidFill>
                <a:latin typeface="HelveticaNeueLT Std Lt Cn"/>
                <a:ea typeface="ＭＳ Ｐゴシック" charset="-128"/>
                <a:cs typeface="HelveticaNeueLT Std Lt Cn"/>
              </a:rPr>
              <a:t>Welcome </a:t>
            </a:r>
          </a:p>
        </p:txBody>
      </p:sp>
      <p:sp>
        <p:nvSpPr>
          <p:cNvPr id="2" name="Rectangle 1"/>
          <p:cNvSpPr/>
          <p:nvPr/>
        </p:nvSpPr>
        <p:spPr>
          <a:xfrm>
            <a:off x="1295400" y="3657600"/>
            <a:ext cx="6172200" cy="2585323"/>
          </a:xfrm>
          <a:prstGeom prst="rect">
            <a:avLst/>
          </a:prstGeom>
        </p:spPr>
        <p:txBody>
          <a:bodyPr wrap="square">
            <a:spAutoFit/>
          </a:bodyPr>
          <a:lstStyle/>
          <a:p>
            <a:pPr algn="ctr">
              <a:defRPr/>
            </a:pPr>
            <a:r>
              <a:rPr lang="en-US" sz="5400" dirty="0">
                <a:solidFill>
                  <a:schemeClr val="bg1"/>
                </a:solidFill>
                <a:latin typeface="HelveticaNeueLT Std Lt Cn"/>
                <a:ea typeface="ＭＳ Ｐゴシック" charset="-128"/>
                <a:cs typeface="HelveticaNeueLT Std Lt Cn"/>
              </a:rPr>
              <a:t>Lab </a:t>
            </a:r>
            <a:r>
              <a:rPr lang="en-US" sz="5400" dirty="0" smtClean="0">
                <a:solidFill>
                  <a:schemeClr val="bg1"/>
                </a:solidFill>
                <a:latin typeface="HelveticaNeueLT Std Lt Cn"/>
                <a:ea typeface="ＭＳ Ｐゴシック" charset="-128"/>
                <a:cs typeface="HelveticaNeueLT Std Lt Cn"/>
              </a:rPr>
              <a:t>8- Managing &amp; Growing your Online Business</a:t>
            </a:r>
            <a:endParaRPr lang="en-US" sz="5400" dirty="0">
              <a:solidFill>
                <a:schemeClr val="bg1"/>
              </a:solidFill>
              <a:latin typeface="HelveticaNeueLT Std Lt Cn"/>
              <a:ea typeface="ＭＳ Ｐゴシック" charset="-128"/>
              <a:cs typeface="HelveticaNeueLT Std Lt Cn"/>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57350"/>
            <a:ext cx="3657600" cy="3477875"/>
          </a:xfrm>
          <a:prstGeom prst="rect">
            <a:avLst/>
          </a:prstGeom>
          <a:noFill/>
          <a:ln w="19050">
            <a:solidFill>
              <a:srgbClr val="CE8455"/>
            </a:solidFill>
          </a:ln>
        </p:spPr>
        <p:txBody>
          <a:bodyPr wrap="square" rtlCol="0">
            <a:spAutoFit/>
          </a:bodyPr>
          <a:lstStyle/>
          <a:p>
            <a:pPr marL="342900" indent="-342900" algn="ctr" eaLnBrk="0" hangingPunct="0">
              <a:spcBef>
                <a:spcPct val="20000"/>
              </a:spcBef>
              <a:defRPr/>
            </a:pPr>
            <a:r>
              <a:rPr lang="en-US" sz="2800" b="1" dirty="0">
                <a:latin typeface="HelveticaNeueLT Std Lt Cn"/>
                <a:ea typeface="ＭＳ Ｐゴシック" pitchFamily="-108" charset="-128"/>
                <a:cs typeface="ＭＳ Ｐゴシック"/>
              </a:rPr>
              <a:t>Expectations</a:t>
            </a: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Chat Support Available During </a:t>
            </a:r>
            <a:r>
              <a:rPr lang="en-US" dirty="0" smtClean="0">
                <a:latin typeface="HelveticaNeueLT Std Lt Cn"/>
                <a:ea typeface="ＭＳ Ｐゴシック" pitchFamily="-108" charset="-128"/>
                <a:cs typeface="ＭＳ Ｐゴシック"/>
              </a:rPr>
              <a:t>Webinars</a:t>
            </a: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Knowing </a:t>
            </a:r>
            <a:r>
              <a:rPr lang="en-US" dirty="0" smtClean="0">
                <a:latin typeface="HelveticaNeueLT Std Lt Cn"/>
                <a:ea typeface="ＭＳ Ｐゴシック" pitchFamily="-108" charset="-128"/>
                <a:cs typeface="ＭＳ Ｐゴシック"/>
              </a:rPr>
              <a:t>Your </a:t>
            </a:r>
            <a:r>
              <a:rPr lang="en-US" dirty="0">
                <a:latin typeface="HelveticaNeueLT Std Lt Cn"/>
                <a:ea typeface="ＭＳ Ｐゴシック" pitchFamily="-108" charset="-128"/>
                <a:cs typeface="ＭＳ Ｐゴシック"/>
              </a:rPr>
              <a:t>Resources</a:t>
            </a:r>
          </a:p>
          <a:p>
            <a:pPr marL="342900" indent="-342900" eaLnBrk="0" hangingPunct="0">
              <a:spcBef>
                <a:spcPct val="20000"/>
              </a:spcBef>
              <a:defRPr/>
            </a:pPr>
            <a:endParaRPr lang="en-US" dirty="0">
              <a:latin typeface="HelveticaNeueLT Std Lt Cn"/>
              <a:ea typeface="ＭＳ Ｐゴシック" pitchFamily="-108" charset="-128"/>
              <a:cs typeface="ＭＳ Ｐゴシック"/>
            </a:endParaRPr>
          </a:p>
          <a:p>
            <a:pPr marL="342900" indent="-342900" eaLnBrk="0" hangingPunct="0">
              <a:spcBef>
                <a:spcPct val="20000"/>
              </a:spcBef>
              <a:buFont typeface="Arial" pitchFamily="34" charset="0"/>
              <a:buChar char="•"/>
              <a:defRPr/>
            </a:pPr>
            <a:r>
              <a:rPr lang="en-US" dirty="0">
                <a:latin typeface="HelveticaNeueLT Std Lt Cn"/>
                <a:ea typeface="ＭＳ Ｐゴシック" pitchFamily="-108" charset="-128"/>
                <a:cs typeface="ＭＳ Ｐゴシック"/>
              </a:rPr>
              <a:t>Webinar </a:t>
            </a:r>
            <a:r>
              <a:rPr lang="en-US" dirty="0" smtClean="0">
                <a:latin typeface="HelveticaNeueLT Std Lt Cn"/>
                <a:ea typeface="ＭＳ Ｐゴシック" pitchFamily="-108" charset="-128"/>
                <a:cs typeface="ＭＳ Ｐゴシック"/>
              </a:rPr>
              <a:t>Process</a:t>
            </a:r>
            <a:endParaRPr lang="en-US" dirty="0">
              <a:latin typeface="HelveticaNeueLT Std Lt Cn"/>
              <a:ea typeface="ＭＳ Ｐゴシック" pitchFamily="-108" charset="-128"/>
              <a:cs typeface="ＭＳ Ｐゴシック"/>
            </a:endParaRPr>
          </a:p>
        </p:txBody>
      </p:sp>
      <p:sp>
        <p:nvSpPr>
          <p:cNvPr id="8" name="Subtitle 2"/>
          <p:cNvSpPr txBox="1">
            <a:spLocks/>
          </p:cNvSpPr>
          <p:nvPr/>
        </p:nvSpPr>
        <p:spPr>
          <a:xfrm>
            <a:off x="4953000" y="1657350"/>
            <a:ext cx="3733800" cy="3477875"/>
          </a:xfrm>
          <a:prstGeom prst="rect">
            <a:avLst/>
          </a:prstGeom>
          <a:noFill/>
          <a:ln w="19050">
            <a:solidFill>
              <a:srgbClr val="CE8455"/>
            </a:solidFill>
          </a:ln>
        </p:spPr>
        <p:style>
          <a:lnRef idx="2">
            <a:schemeClr val="accent5"/>
          </a:lnRef>
          <a:fillRef idx="1">
            <a:schemeClr val="lt1"/>
          </a:fillRef>
          <a:effectRef idx="0">
            <a:schemeClr val="accent5"/>
          </a:effectRef>
          <a:fontRef idx="minor">
            <a:schemeClr val="dk1"/>
          </a:fontRef>
        </p:style>
        <p:txBody>
          <a:bodyPr/>
          <a:lstStyle/>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Facebook </a:t>
            </a:r>
            <a:r>
              <a:rPr lang="en-US" sz="2800" b="1" dirty="0">
                <a:solidFill>
                  <a:schemeClr val="tx1"/>
                </a:solidFill>
                <a:latin typeface="HelveticaNeueLT Std Lt Cn"/>
                <a:ea typeface="ＭＳ Ｐゴシック" pitchFamily="-108" charset="-128"/>
                <a:cs typeface="ＭＳ Ｐゴシック"/>
              </a:rPr>
              <a:t>Support</a:t>
            </a:r>
            <a:endParaRPr lang="en-US" sz="32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Search: Crexendo UP Website Competition</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b="1"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r>
              <a:rPr lang="en-US" sz="2800" b="1" dirty="0" smtClean="0">
                <a:solidFill>
                  <a:schemeClr val="tx1"/>
                </a:solidFill>
                <a:latin typeface="HelveticaNeueLT Std Lt Cn"/>
                <a:ea typeface="ＭＳ Ｐゴシック" pitchFamily="-108" charset="-128"/>
                <a:cs typeface="ＭＳ Ｐゴシック"/>
              </a:rPr>
              <a:t>Online Resources</a:t>
            </a:r>
          </a:p>
          <a:p>
            <a:pPr marL="342900" indent="-342900" algn="ctr" eaLnBrk="0" hangingPunct="0">
              <a:spcBef>
                <a:spcPct val="20000"/>
              </a:spcBef>
              <a:defRPr/>
            </a:pPr>
            <a:r>
              <a:rPr lang="en-US" sz="2000" dirty="0" smtClean="0">
                <a:solidFill>
                  <a:schemeClr val="tx1"/>
                </a:solidFill>
                <a:latin typeface="HelveticaNeueLT Std Lt Cn"/>
                <a:ea typeface="ＭＳ Ｐゴシック" pitchFamily="-108" charset="-128"/>
                <a:cs typeface="ＭＳ Ｐゴシック"/>
              </a:rPr>
              <a:t>up.Crexendo.com/</a:t>
            </a:r>
            <a:r>
              <a:rPr lang="en-US" sz="2000" dirty="0" err="1" smtClean="0">
                <a:solidFill>
                  <a:schemeClr val="tx1"/>
                </a:solidFill>
                <a:latin typeface="HelveticaNeueLT Std Lt Cn"/>
                <a:ea typeface="ＭＳ Ｐゴシック" pitchFamily="-108" charset="-128"/>
                <a:cs typeface="ＭＳ Ｐゴシック"/>
              </a:rPr>
              <a:t>unr</a:t>
            </a:r>
            <a:endParaRPr lang="en-US" sz="2000" dirty="0">
              <a:solidFill>
                <a:schemeClr val="tx1"/>
              </a:solidFill>
              <a:latin typeface="HelveticaNeueLT Std Lt Cn"/>
              <a:ea typeface="ＭＳ Ｐゴシック" pitchFamily="-108" charset="-128"/>
              <a:cs typeface="ＭＳ Ｐゴシック"/>
            </a:endParaRPr>
          </a:p>
          <a:p>
            <a:pPr marL="342900" indent="-342900" algn="ctr" eaLnBrk="0" hangingPunct="0">
              <a:spcBef>
                <a:spcPct val="20000"/>
              </a:spcBef>
              <a:defRPr/>
            </a:pPr>
            <a:endParaRPr lang="en-US" sz="2800" dirty="0">
              <a:solidFill>
                <a:schemeClr val="tx1"/>
              </a:solidFill>
              <a:latin typeface="HelveticaNeueLT Std Lt Cn"/>
              <a:ea typeface="ＭＳ Ｐゴシック" pitchFamily="-108" charset="-128"/>
              <a:cs typeface="ＭＳ Ｐゴシック"/>
            </a:endParaRPr>
          </a:p>
          <a:p>
            <a:pPr marL="342900" indent="-342900" eaLnBrk="0" hangingPunct="0">
              <a:spcBef>
                <a:spcPct val="20000"/>
              </a:spcBef>
              <a:defRPr/>
            </a:pPr>
            <a:endParaRPr lang="en-US" sz="3200" dirty="0">
              <a:solidFill>
                <a:schemeClr val="bg1">
                  <a:lumMod val="50000"/>
                </a:schemeClr>
              </a:solidFill>
              <a:latin typeface="HelveticaNeueLT Std Lt Cn"/>
              <a:ea typeface="ＭＳ Ｐゴシック" pitchFamily="-108" charset="-128"/>
              <a:cs typeface="ＭＳ Ｐゴシック"/>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txBox="1">
            <a:spLocks/>
          </p:cNvSpPr>
          <p:nvPr/>
        </p:nvSpPr>
        <p:spPr bwMode="auto">
          <a:xfrm>
            <a:off x="152400" y="1050925"/>
            <a:ext cx="6477000" cy="4918075"/>
          </a:xfrm>
          <a:prstGeom prst="rect">
            <a:avLst/>
          </a:prstGeom>
          <a:noFill/>
          <a:ln w="9525">
            <a:noFill/>
            <a:miter lim="800000"/>
            <a:headEnd/>
            <a:tailEnd/>
          </a:ln>
        </p:spPr>
        <p:txBody>
          <a:bodyPr lIns="0" tIns="0" rIns="0" bIns="0"/>
          <a:lstStyle/>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endParaRPr lang="en-US" sz="2000" b="1" dirty="0">
              <a:latin typeface="+mn-lt"/>
              <a:ea typeface="ＭＳ Ｐゴシック" pitchFamily="-108" charset="-128"/>
              <a:cs typeface="ＭＳ Ｐゴシック"/>
            </a:endParaRPr>
          </a:p>
          <a:p>
            <a:pPr marL="514350" indent="-514350" eaLnBrk="0" hangingPunct="0">
              <a:spcBef>
                <a:spcPct val="20000"/>
              </a:spcBef>
              <a:buFont typeface="Cambria" pitchFamily="18" charset="0"/>
              <a:buNone/>
              <a:defRPr/>
            </a:pPr>
            <a:r>
              <a:rPr lang="en-US" sz="2000" b="1" dirty="0">
                <a:latin typeface="+mn-lt"/>
                <a:ea typeface="ＭＳ Ｐゴシック" pitchFamily="-108" charset="-128"/>
                <a:cs typeface="ＭＳ Ｐゴシック"/>
              </a:rPr>
              <a:t>Live presentation</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Attendees are muted</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Type your questions in the “Questions” window</a:t>
            </a:r>
          </a:p>
          <a:p>
            <a:pPr marL="514350" indent="-514350" eaLnBrk="0" hangingPunct="0">
              <a:spcBef>
                <a:spcPct val="20000"/>
              </a:spcBef>
              <a:buFont typeface="Arial" pitchFamily="34" charset="0"/>
              <a:buChar char="•"/>
              <a:defRPr/>
            </a:pPr>
            <a:r>
              <a:rPr lang="en-US" sz="2000" dirty="0">
                <a:latin typeface="+mn-lt"/>
                <a:ea typeface="ＭＳ Ｐゴシック" pitchFamily="-108" charset="-128"/>
                <a:cs typeface="ＭＳ Ｐゴシック"/>
              </a:rPr>
              <a:t>Questions answered live or via chat </a:t>
            </a:r>
            <a:r>
              <a:rPr lang="en-US" sz="2000" dirty="0" smtClean="0">
                <a:latin typeface="+mn-lt"/>
                <a:ea typeface="ＭＳ Ｐゴシック" pitchFamily="-108" charset="-128"/>
                <a:cs typeface="ＭＳ Ｐゴシック"/>
              </a:rPr>
              <a:t>reply</a:t>
            </a:r>
            <a:endParaRPr lang="en-US" sz="2000" dirty="0">
              <a:latin typeface="+mn-lt"/>
              <a:ea typeface="ＭＳ Ｐゴシック" pitchFamily="-108" charset="-128"/>
              <a:cs typeface="ＭＳ Ｐゴシック"/>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249" t="34225" r="6468" b="3645"/>
          <a:stretch>
            <a:fillRect/>
          </a:stretch>
        </p:blipFill>
        <p:spPr bwMode="auto">
          <a:xfrm>
            <a:off x="6553200" y="838200"/>
            <a:ext cx="2514600" cy="531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rved Down Arrow 9"/>
          <p:cNvSpPr/>
          <p:nvPr/>
        </p:nvSpPr>
        <p:spPr>
          <a:xfrm>
            <a:off x="4038600" y="2133600"/>
            <a:ext cx="2743200" cy="1066800"/>
          </a:xfrm>
          <a:prstGeom prst="curvedDownArrow">
            <a:avLst/>
          </a:prstGeom>
          <a:solidFill>
            <a:srgbClr val="CE8455"/>
          </a:solidFill>
          <a:ln>
            <a:solidFill>
              <a:srgbClr val="B5691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extLst>
      <p:ext uri="{BB962C8B-B14F-4D97-AF65-F5344CB8AC3E}">
        <p14:creationId xmlns:p14="http://schemas.microsoft.com/office/powerpoint/2010/main" val="280450777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Subtitle 2"/>
          <p:cNvSpPr txBox="1">
            <a:spLocks/>
          </p:cNvSpPr>
          <p:nvPr/>
        </p:nvSpPr>
        <p:spPr bwMode="auto">
          <a:xfrm>
            <a:off x="2667000" y="1295400"/>
            <a:ext cx="6172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20000"/>
              </a:spcBef>
              <a:buFont typeface="Arial" pitchFamily="34" charset="0"/>
              <a:buChar char="•"/>
            </a:pPr>
            <a:r>
              <a:rPr lang="en-US" dirty="0">
                <a:solidFill>
                  <a:srgbClr val="7F7F7F"/>
                </a:solidFill>
              </a:rPr>
              <a:t>Browser compatibility – Google Chrome</a:t>
            </a:r>
          </a:p>
          <a:p>
            <a:pPr>
              <a:spcBef>
                <a:spcPct val="20000"/>
              </a:spcBef>
              <a:buFont typeface="Arial" pitchFamily="34" charset="0"/>
              <a:buChar char="•"/>
            </a:pPr>
            <a:endParaRPr lang="en-US" dirty="0">
              <a:solidFill>
                <a:srgbClr val="7F7F7F"/>
              </a:solidFill>
            </a:endParaRPr>
          </a:p>
          <a:p>
            <a:pPr>
              <a:spcBef>
                <a:spcPct val="20000"/>
              </a:spcBef>
              <a:buFont typeface="Arial" pitchFamily="34" charset="0"/>
              <a:buChar char="•"/>
            </a:pPr>
            <a:endParaRPr lang="en-US" dirty="0" smtClean="0">
              <a:solidFill>
                <a:srgbClr val="7F7F7F"/>
              </a:solidFill>
            </a:endParaRPr>
          </a:p>
          <a:p>
            <a:pPr>
              <a:spcBef>
                <a:spcPct val="20000"/>
              </a:spcBef>
              <a:buFont typeface="Arial" pitchFamily="34" charset="0"/>
              <a:buChar char="•"/>
            </a:pPr>
            <a:endParaRPr lang="en-US" dirty="0">
              <a:solidFill>
                <a:srgbClr val="7F7F7F"/>
              </a:solidFill>
            </a:endParaRPr>
          </a:p>
          <a:p>
            <a:pPr>
              <a:spcBef>
                <a:spcPct val="20000"/>
              </a:spcBef>
              <a:buFont typeface="Arial" pitchFamily="34" charset="0"/>
              <a:buChar char="•"/>
            </a:pPr>
            <a:endParaRPr lang="en-US" dirty="0" smtClean="0">
              <a:solidFill>
                <a:srgbClr val="7F7F7F"/>
              </a:solidFill>
            </a:endParaRPr>
          </a:p>
          <a:p>
            <a:pPr>
              <a:spcBef>
                <a:spcPct val="20000"/>
              </a:spcBef>
              <a:buFont typeface="Arial" pitchFamily="34" charset="0"/>
              <a:buChar char="•"/>
            </a:pPr>
            <a:endParaRPr lang="en-US" dirty="0">
              <a:solidFill>
                <a:srgbClr val="7F7F7F"/>
              </a:solidFill>
            </a:endParaRPr>
          </a:p>
          <a:p>
            <a:pPr>
              <a:spcBef>
                <a:spcPct val="20000"/>
              </a:spcBef>
              <a:buFont typeface="Arial" pitchFamily="34" charset="0"/>
              <a:buChar char="•"/>
            </a:pPr>
            <a:endParaRPr lang="en-US" dirty="0" smtClean="0">
              <a:solidFill>
                <a:srgbClr val="7F7F7F"/>
              </a:solidFill>
            </a:endParaRPr>
          </a:p>
          <a:p>
            <a:pPr>
              <a:spcBef>
                <a:spcPct val="20000"/>
              </a:spcBef>
              <a:buFont typeface="Arial" pitchFamily="34" charset="0"/>
              <a:buChar char="•"/>
            </a:pPr>
            <a:r>
              <a:rPr lang="en-US" dirty="0" smtClean="0">
                <a:solidFill>
                  <a:srgbClr val="7F7F7F"/>
                </a:solidFill>
              </a:rPr>
              <a:t>Use </a:t>
            </a:r>
            <a:r>
              <a:rPr lang="en-US" dirty="0">
                <a:solidFill>
                  <a:srgbClr val="7F7F7F"/>
                </a:solidFill>
              </a:rPr>
              <a:t>of </a:t>
            </a:r>
            <a:r>
              <a:rPr lang="en-US" dirty="0" smtClean="0">
                <a:solidFill>
                  <a:srgbClr val="7F7F7F"/>
                </a:solidFill>
              </a:rPr>
              <a:t>add-on’s</a:t>
            </a:r>
          </a:p>
          <a:p>
            <a:pPr>
              <a:spcBef>
                <a:spcPct val="20000"/>
              </a:spcBef>
              <a:buFont typeface="Wingdings" pitchFamily="2" charset="2"/>
              <a:buChar char="ü"/>
            </a:pPr>
            <a:endParaRPr lang="en-US" dirty="0" smtClean="0">
              <a:solidFill>
                <a:srgbClr val="7F7F7F"/>
              </a:solidFill>
            </a:endParaRPr>
          </a:p>
          <a:p>
            <a:pPr>
              <a:spcBef>
                <a:spcPct val="20000"/>
              </a:spcBef>
            </a:pPr>
            <a:endParaRPr lang="en-US" dirty="0">
              <a:solidFill>
                <a:srgbClr val="7F7F7F"/>
              </a:solidFill>
            </a:endParaRPr>
          </a:p>
          <a:p>
            <a:pPr>
              <a:spcBef>
                <a:spcPct val="20000"/>
              </a:spcBef>
            </a:pPr>
            <a:endParaRPr lang="en-US" sz="3200" dirty="0">
              <a:solidFill>
                <a:srgbClr val="7F7F7F"/>
              </a:solidFill>
              <a:latin typeface="Calibri" pitchFamily="34" charset="0"/>
            </a:endParaRPr>
          </a:p>
          <a:p>
            <a:pPr>
              <a:spcBef>
                <a:spcPct val="20000"/>
              </a:spcBef>
            </a:pPr>
            <a:endParaRPr lang="en-US" sz="3200" dirty="0">
              <a:solidFill>
                <a:srgbClr val="7F7F7F"/>
              </a:solidFill>
              <a:latin typeface="Calibri" pitchFamily="34" charset="0"/>
            </a:endParaRPr>
          </a:p>
        </p:txBody>
      </p:sp>
      <p:sp>
        <p:nvSpPr>
          <p:cNvPr id="12" name="Oval 11"/>
          <p:cNvSpPr/>
          <p:nvPr/>
        </p:nvSpPr>
        <p:spPr>
          <a:xfrm>
            <a:off x="838200" y="5181600"/>
            <a:ext cx="990600" cy="990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628920835"/>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410" name="Picture 2" descr="http://www.chrome-wallpapers.com/wp-content/uploads/2010/06/Google-Chrome-Logo-Wallpaper-300x3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5075" y="1905000"/>
            <a:ext cx="1685925" cy="1685925"/>
          </a:xfrm>
          <a:prstGeom prst="rect">
            <a:avLst/>
          </a:prstGeom>
          <a:noFill/>
          <a:effectLst>
            <a:outerShdw blurRad="50800" dist="50800" dir="5400000" algn="ctr" rotWithShape="0">
              <a:srgbClr val="000000">
                <a:alpha val="37000"/>
              </a:srgbClr>
            </a:outerShdw>
          </a:effectLst>
          <a:extLst>
            <a:ext uri="{909E8E84-426E-40DD-AFC4-6F175D3DCCD1}">
              <a14:hiddenFill xmlns:a14="http://schemas.microsoft.com/office/drawing/2010/main">
                <a:solidFill>
                  <a:srgbClr val="FFFFFF"/>
                </a:solidFill>
              </a14:hiddenFill>
            </a:ext>
          </a:extLst>
        </p:spPr>
      </p:pic>
      <p:pic>
        <p:nvPicPr>
          <p:cNvPr id="1741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5075" y="4252595"/>
            <a:ext cx="1786370" cy="1310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2064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smtClean="0">
                <a:latin typeface="HelveticaNeueLT Std Lt Ext" charset="0"/>
                <a:ea typeface="ＭＳ Ｐゴシック" pitchFamily="34" charset="-128"/>
              </a:rPr>
              <a:t>Introduction</a:t>
            </a:r>
          </a:p>
        </p:txBody>
      </p:sp>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838200" y="5181600"/>
            <a:ext cx="990600" cy="990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188867755"/>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2505075" y="1521916"/>
            <a:ext cx="6477000" cy="4154984"/>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rPr>
              <a:t>Create a list of possible products </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Select 1 of your Product Ideas</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Take 5 min to think of keyword alternatives for that product</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Type in 1 of your keyword ideas in the </a:t>
            </a:r>
            <a:r>
              <a:rPr lang="en-US" dirty="0" smtClean="0">
                <a:solidFill>
                  <a:schemeClr val="bg1">
                    <a:lumMod val="50000"/>
                  </a:schemeClr>
                </a:solidFill>
                <a:ea typeface="ＭＳ Ｐゴシック" charset="-128"/>
              </a:rPr>
              <a:t>Google Keyword Tool</a:t>
            </a:r>
            <a:endParaRPr lang="en-US" dirty="0">
              <a:solidFill>
                <a:schemeClr val="bg1">
                  <a:lumMod val="50000"/>
                </a:schemeClr>
              </a:solidFill>
              <a:ea typeface="ＭＳ Ｐゴシック" charset="-128"/>
            </a:endParaRP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Export file</a:t>
            </a:r>
          </a:p>
        </p:txBody>
      </p:sp>
    </p:spTree>
    <p:extLst>
      <p:ext uri="{BB962C8B-B14F-4D97-AF65-F5344CB8AC3E}">
        <p14:creationId xmlns:p14="http://schemas.microsoft.com/office/powerpoint/2010/main" val="111632867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smtClean="0">
                <a:latin typeface="HelveticaNeueLT Std Lt Ext" charset="0"/>
                <a:ea typeface="ＭＳ Ｐゴシック" pitchFamily="34" charset="-128"/>
              </a:rPr>
              <a:t>Introduction</a:t>
            </a:r>
          </a:p>
        </p:txBody>
      </p:sp>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838200" y="5181600"/>
            <a:ext cx="990600" cy="990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1552354055"/>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514600" y="838200"/>
            <a:ext cx="6324600" cy="5324535"/>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rPr>
              <a:t>From your exported file, remove any keyword phrases that are not relevant and/or have a low GMS</a:t>
            </a: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Add all of the page ranks within the first page of Google and use the Page Rank Calculator to get the average</a:t>
            </a:r>
          </a:p>
          <a:p>
            <a:pPr marL="742950" lvl="1" indent="-285750">
              <a:buFont typeface="Arial" pitchFamily="34" charset="0"/>
              <a:buChar char="•"/>
              <a:defRPr/>
            </a:pPr>
            <a:r>
              <a:rPr lang="en-US" sz="1400" dirty="0">
                <a:solidFill>
                  <a:schemeClr val="bg1">
                    <a:lumMod val="50000"/>
                  </a:schemeClr>
                </a:solidFill>
                <a:ea typeface="ＭＳ Ｐゴシック" charset="-128"/>
                <a:cs typeface="Arial" pitchFamily="34" charset="0"/>
              </a:rPr>
              <a:t>Do NOT include Google Images, Google Shopping, or Google Places results when adding page ranks</a:t>
            </a: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Repeat the previous steps with a new keyword idea until you have enough data to review</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Copy &amp; Paste the final list of keyword phrases into the Keyword Research Document</a:t>
            </a:r>
          </a:p>
        </p:txBody>
      </p:sp>
    </p:spTree>
    <p:extLst>
      <p:ext uri="{BB962C8B-B14F-4D97-AF65-F5344CB8AC3E}">
        <p14:creationId xmlns:p14="http://schemas.microsoft.com/office/powerpoint/2010/main" val="226821974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023985"/>
            <a:ext cx="4548188" cy="3357854"/>
          </a:xfrm>
          <a:prstGeom prst="rect">
            <a:avLst/>
          </a:prstGeom>
          <a:noFill/>
          <a:ln>
            <a:noFill/>
          </a:ln>
        </p:spPr>
      </p:pic>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smtClean="0">
                <a:latin typeface="HelveticaNeueLT Std Lt Ext" charset="0"/>
                <a:ea typeface="ＭＳ Ｐゴシック" pitchFamily="34" charset="-128"/>
              </a:rPr>
              <a:t>Introduction</a:t>
            </a:r>
          </a:p>
        </p:txBody>
      </p:sp>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838200" y="5181600"/>
            <a:ext cx="990600" cy="990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3180214053"/>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2438400" y="762000"/>
            <a:ext cx="6553200" cy="2308324"/>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rPr>
              <a:t>Using Google Chrome search for product</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Search 1 Keyword phrase at a time</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Repeat process until you have the average page rank for all Keyword phrases</a:t>
            </a:r>
          </a:p>
        </p:txBody>
      </p:sp>
    </p:spTree>
    <p:extLst>
      <p:ext uri="{BB962C8B-B14F-4D97-AF65-F5344CB8AC3E}">
        <p14:creationId xmlns:p14="http://schemas.microsoft.com/office/powerpoint/2010/main" val="363889360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smtClean="0">
                <a:latin typeface="HelveticaNeueLT Std Lt Ext" charset="0"/>
                <a:ea typeface="ＭＳ Ｐゴシック" pitchFamily="34" charset="-128"/>
              </a:rPr>
              <a:t>Introduction</a:t>
            </a:r>
          </a:p>
        </p:txBody>
      </p:sp>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838200" y="5181600"/>
            <a:ext cx="990600" cy="990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3781978838"/>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667000" y="914400"/>
            <a:ext cx="6400800" cy="4708981"/>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rPr>
              <a:t> Using the competition legend, color code your results</a:t>
            </a:r>
          </a:p>
          <a:p>
            <a:pPr marL="342900" indent="-342900">
              <a:buFont typeface="Arial" pitchFamily="34" charset="0"/>
              <a:buChar char="•"/>
              <a:defRPr/>
            </a:pPr>
            <a:endParaRPr lang="en-US" dirty="0">
              <a:solidFill>
                <a:schemeClr val="bg1">
                  <a:lumMod val="50000"/>
                </a:schemeClr>
              </a:solidFill>
              <a:ea typeface="ＭＳ Ｐゴシック" charset="-128"/>
            </a:endParaRPr>
          </a:p>
          <a:p>
            <a:pPr marL="342900" indent="-342900">
              <a:buFont typeface="Arial" pitchFamily="34" charset="0"/>
              <a:buChar char="•"/>
              <a:defRPr/>
            </a:pPr>
            <a:r>
              <a:rPr lang="en-US" dirty="0">
                <a:solidFill>
                  <a:schemeClr val="bg1">
                    <a:lumMod val="50000"/>
                  </a:schemeClr>
                </a:solidFill>
                <a:ea typeface="ＭＳ Ｐゴシック" charset="-128"/>
              </a:rPr>
              <a:t> Repeat the same process for additional product ideas on a separate Keyword Research template and compare the product markets</a:t>
            </a:r>
          </a:p>
          <a:p>
            <a:pPr>
              <a:buFont typeface="Wingdings" pitchFamily="2" charset="2"/>
              <a:buChar char="ü"/>
              <a:defRPr/>
            </a:pPr>
            <a:endParaRPr lang="en-US" dirty="0">
              <a:solidFill>
                <a:schemeClr val="bg1">
                  <a:lumMod val="50000"/>
                </a:schemeClr>
              </a:solidFill>
              <a:ea typeface="ＭＳ Ｐゴシック" charset="-128"/>
            </a:endParaRPr>
          </a:p>
          <a:p>
            <a:pPr>
              <a:buFont typeface="Wingdings" pitchFamily="2" charset="2"/>
              <a:buChar char="ü"/>
              <a:defRPr/>
            </a:pPr>
            <a:endParaRPr lang="en-US" dirty="0">
              <a:solidFill>
                <a:schemeClr val="bg1">
                  <a:lumMod val="50000"/>
                </a:schemeClr>
              </a:solidFill>
              <a:ea typeface="ＭＳ Ｐゴシック" charset="-128"/>
            </a:endParaRPr>
          </a:p>
          <a:p>
            <a:pPr>
              <a:defRPr/>
            </a:pPr>
            <a:endParaRPr lang="en-US" dirty="0">
              <a:solidFill>
                <a:schemeClr val="bg1">
                  <a:lumMod val="50000"/>
                </a:schemeClr>
              </a:solidFill>
              <a:ea typeface="ＭＳ Ｐゴシック" charset="-128"/>
            </a:endParaRPr>
          </a:p>
          <a:p>
            <a:pPr>
              <a:defRPr/>
            </a:pPr>
            <a:r>
              <a:rPr lang="en-US" sz="3600" b="1" dirty="0">
                <a:solidFill>
                  <a:srgbClr val="FF7900"/>
                </a:solidFill>
                <a:ea typeface="ＭＳ Ｐゴシック" charset="-128"/>
              </a:rPr>
              <a:t>Final Step: </a:t>
            </a:r>
            <a:r>
              <a:rPr lang="en-US" sz="3600" dirty="0">
                <a:solidFill>
                  <a:srgbClr val="FF7900"/>
                </a:solidFill>
                <a:ea typeface="ＭＳ Ｐゴシック" charset="-128"/>
              </a:rPr>
              <a:t>Select a Product</a:t>
            </a:r>
          </a:p>
          <a:p>
            <a:pPr>
              <a:defRPr/>
            </a:pPr>
            <a:endParaRPr lang="en-US" dirty="0">
              <a:solidFill>
                <a:schemeClr val="bg1">
                  <a:lumMod val="50000"/>
                </a:schemeClr>
              </a:solidFill>
              <a:ea typeface="ＭＳ Ｐゴシック" charset="-128"/>
            </a:endParaRPr>
          </a:p>
        </p:txBody>
      </p:sp>
    </p:spTree>
    <p:extLst>
      <p:ext uri="{BB962C8B-B14F-4D97-AF65-F5344CB8AC3E}">
        <p14:creationId xmlns:p14="http://schemas.microsoft.com/office/powerpoint/2010/main" val="118569057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smtClean="0">
                <a:latin typeface="HelveticaNeueLT Std Lt Ext" charset="0"/>
                <a:ea typeface="ＭＳ Ｐゴシック" pitchFamily="34" charset="-128"/>
              </a:rPr>
              <a:t>Introduction</a:t>
            </a:r>
          </a:p>
        </p:txBody>
      </p:sp>
      <p:sp>
        <p:nvSpPr>
          <p:cNvPr id="8" name="Rectangle 7"/>
          <p:cNvSpPr/>
          <p:nvPr/>
        </p:nvSpPr>
        <p:spPr>
          <a:xfrm>
            <a:off x="152400" y="838200"/>
            <a:ext cx="2209800" cy="54864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838200" y="5181600"/>
            <a:ext cx="990600" cy="990600"/>
          </a:xfrm>
          <a:prstGeom prst="ellipse">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endParaRPr lang="en-US"/>
          </a:p>
        </p:txBody>
      </p:sp>
      <p:sp>
        <p:nvSpPr>
          <p:cNvPr id="13" name="TextBox 46"/>
          <p:cNvSpPr txBox="1">
            <a:spLocks noChangeArrowheads="1"/>
          </p:cNvSpPr>
          <p:nvPr/>
        </p:nvSpPr>
        <p:spPr bwMode="auto">
          <a:xfrm>
            <a:off x="838200" y="54102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400">
                <a:solidFill>
                  <a:schemeClr val="bg1"/>
                </a:solidFill>
              </a:rPr>
              <a:t>Business License</a:t>
            </a:r>
          </a:p>
        </p:txBody>
      </p:sp>
      <p:graphicFrame>
        <p:nvGraphicFramePr>
          <p:cNvPr id="14" name="Diagram 13"/>
          <p:cNvGraphicFramePr/>
          <p:nvPr>
            <p:extLst>
              <p:ext uri="{D42A27DB-BD31-4B8C-83A1-F6EECF244321}">
                <p14:modId xmlns:p14="http://schemas.microsoft.com/office/powerpoint/2010/main" val="1971051387"/>
              </p:ext>
            </p:extLst>
          </p:nvPr>
        </p:nvGraphicFramePr>
        <p:xfrm>
          <a:off x="228600" y="914400"/>
          <a:ext cx="2057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2743200" y="1295400"/>
            <a:ext cx="5943600" cy="1938338"/>
          </a:xfrm>
          <a:prstGeom prst="rect">
            <a:avLst/>
          </a:prstGeom>
          <a:noFill/>
        </p:spPr>
        <p:txBody>
          <a:bodyPr>
            <a:spAutoFit/>
          </a:bodyPr>
          <a:lstStyle/>
          <a:p>
            <a:pPr marL="342900" indent="-342900">
              <a:buFont typeface="Arial" pitchFamily="34" charset="0"/>
              <a:buChar char="•"/>
              <a:defRPr/>
            </a:pPr>
            <a:r>
              <a:rPr lang="en-US" dirty="0">
                <a:solidFill>
                  <a:schemeClr val="bg1">
                    <a:lumMod val="50000"/>
                  </a:schemeClr>
                </a:solidFill>
                <a:latin typeface="+mj-lt"/>
                <a:ea typeface="ＭＳ Ｐゴシック" charset="-128"/>
              </a:rPr>
              <a:t> Contact your individual state and obtain regulations and requirements </a:t>
            </a:r>
          </a:p>
          <a:p>
            <a:pPr marL="342900" indent="-342900">
              <a:buFont typeface="Arial" pitchFamily="34" charset="0"/>
              <a:buChar char="•"/>
              <a:defRPr/>
            </a:pPr>
            <a:endParaRPr lang="en-US" dirty="0">
              <a:solidFill>
                <a:schemeClr val="bg1">
                  <a:lumMod val="50000"/>
                </a:schemeClr>
              </a:solidFill>
              <a:latin typeface="+mj-lt"/>
              <a:ea typeface="ＭＳ Ｐゴシック" charset="-128"/>
            </a:endParaRPr>
          </a:p>
          <a:p>
            <a:pPr marL="342900" indent="-342900">
              <a:buFont typeface="Arial" pitchFamily="34" charset="0"/>
              <a:buChar char="•"/>
              <a:defRPr/>
            </a:pPr>
            <a:r>
              <a:rPr lang="en-US" dirty="0">
                <a:solidFill>
                  <a:schemeClr val="bg1">
                    <a:lumMod val="50000"/>
                  </a:schemeClr>
                </a:solidFill>
                <a:latin typeface="+mj-lt"/>
                <a:ea typeface="ＭＳ Ｐゴシック" charset="-128"/>
              </a:rPr>
              <a:t> Follow the link on the </a:t>
            </a:r>
            <a:r>
              <a:rPr lang="en-US" dirty="0" smtClean="0">
                <a:solidFill>
                  <a:schemeClr val="bg1">
                    <a:lumMod val="50000"/>
                  </a:schemeClr>
                </a:solidFill>
                <a:latin typeface="+mj-lt"/>
                <a:ea typeface="ＭＳ Ｐゴシック" charset="-128"/>
              </a:rPr>
              <a:t>resources site </a:t>
            </a:r>
            <a:r>
              <a:rPr lang="en-US" dirty="0">
                <a:solidFill>
                  <a:schemeClr val="bg1">
                    <a:lumMod val="50000"/>
                  </a:schemeClr>
                </a:solidFill>
                <a:latin typeface="+mj-lt"/>
                <a:ea typeface="ＭＳ Ｐゴシック" charset="-128"/>
              </a:rPr>
              <a:t>for further </a:t>
            </a:r>
            <a:r>
              <a:rPr lang="en-US" dirty="0" smtClean="0">
                <a:solidFill>
                  <a:schemeClr val="bg1">
                    <a:lumMod val="50000"/>
                  </a:schemeClr>
                </a:solidFill>
                <a:latin typeface="+mj-lt"/>
                <a:ea typeface="ＭＳ Ｐゴシック" charset="-128"/>
              </a:rPr>
              <a:t>assistance</a:t>
            </a:r>
            <a:endParaRPr lang="en-US" dirty="0">
              <a:solidFill>
                <a:schemeClr val="bg1">
                  <a:lumMod val="50000"/>
                </a:schemeClr>
              </a:solidFill>
              <a:latin typeface="+mj-lt"/>
              <a:ea typeface="ＭＳ Ｐゴシック" charset="-128"/>
            </a:endParaRPr>
          </a:p>
        </p:txBody>
      </p:sp>
    </p:spTree>
    <p:extLst>
      <p:ext uri="{BB962C8B-B14F-4D97-AF65-F5344CB8AC3E}">
        <p14:creationId xmlns:p14="http://schemas.microsoft.com/office/powerpoint/2010/main" val="355308515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2</a:t>
            </a:r>
            <a:endParaRPr lang="en-US" sz="2600" dirty="0" smtClean="0">
              <a:latin typeface="HelveticaNeueLT Std Lt Ext" charset="0"/>
              <a:ea typeface="ＭＳ Ｐゴシック" pitchFamily="34" charset="-128"/>
            </a:endParaRP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266422133"/>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438400" y="908883"/>
            <a:ext cx="7391400" cy="5632311"/>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Pros and Cons of a Dropshipper</a:t>
            </a: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	Inventory</a:t>
            </a: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	Shipping</a:t>
            </a: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	Returns </a:t>
            </a: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Finding a dropshipper</a:t>
            </a: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Google</a:t>
            </a: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r>
              <a:rPr lang="en-US" dirty="0" smtClean="0">
                <a:solidFill>
                  <a:schemeClr val="bg1">
                    <a:lumMod val="50000"/>
                  </a:schemeClr>
                </a:solidFill>
                <a:ea typeface="ＭＳ Ｐゴシック" charset="-128"/>
                <a:cs typeface="Arial" pitchFamily="34" charset="0"/>
              </a:rPr>
              <a:t>www.dailytrader.com</a:t>
            </a: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224375337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2</a:t>
            </a:r>
            <a:endParaRPr lang="en-US" sz="2600" dirty="0" smtClean="0">
              <a:latin typeface="HelveticaNeueLT Std Lt Ext" charset="0"/>
              <a:ea typeface="ＭＳ Ｐゴシック" pitchFamily="34" charset="-128"/>
            </a:endParaRP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57497806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Rectangle 2"/>
          <p:cNvSpPr/>
          <p:nvPr/>
        </p:nvSpPr>
        <p:spPr>
          <a:xfrm>
            <a:off x="2590800" y="1295400"/>
            <a:ext cx="6705600" cy="3416320"/>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 Email Template </a:t>
            </a:r>
            <a:r>
              <a:rPr lang="en-US" dirty="0" smtClean="0">
                <a:solidFill>
                  <a:schemeClr val="bg1">
                    <a:lumMod val="50000"/>
                  </a:schemeClr>
                </a:solidFill>
                <a:ea typeface="ＭＳ Ｐゴシック" charset="-128"/>
                <a:cs typeface="Arial" pitchFamily="34" charset="0"/>
              </a:rPr>
              <a:t>available</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Dropshipper Comparison Tool </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Following up</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Expectations</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Selection</a:t>
            </a:r>
          </a:p>
        </p:txBody>
      </p:sp>
    </p:spTree>
    <p:extLst>
      <p:ext uri="{BB962C8B-B14F-4D97-AF65-F5344CB8AC3E}">
        <p14:creationId xmlns:p14="http://schemas.microsoft.com/office/powerpoint/2010/main" val="82568275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2</a:t>
            </a:r>
            <a:endParaRPr lang="en-US" sz="2600" dirty="0" smtClean="0">
              <a:latin typeface="HelveticaNeueLT Std Lt Ext" charset="0"/>
              <a:ea typeface="ＭＳ Ｐゴシック" pitchFamily="34" charset="-128"/>
            </a:endParaRP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476496838"/>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514600" y="852370"/>
            <a:ext cx="6705600" cy="3416320"/>
          </a:xfrm>
          <a:prstGeom prst="rect">
            <a:avLst/>
          </a:prstGeom>
        </p:spPr>
        <p:txBody>
          <a:bodyPr wrap="square">
            <a:spAutoFit/>
          </a:bodyPr>
          <a:lstStyle/>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 What are Payment Processors?</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PayPal vs. Merchant Accounts</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smtClean="0">
                <a:solidFill>
                  <a:schemeClr val="bg1">
                    <a:lumMod val="50000"/>
                  </a:schemeClr>
                </a:solidFill>
                <a:ea typeface="ＭＳ Ｐゴシック" charset="-128"/>
                <a:cs typeface="Arial" pitchFamily="34" charset="0"/>
              </a:rPr>
              <a:t>Linking </a:t>
            </a:r>
            <a:r>
              <a:rPr lang="en-US" dirty="0">
                <a:solidFill>
                  <a:schemeClr val="bg1">
                    <a:lumMod val="50000"/>
                  </a:schemeClr>
                </a:solidFill>
                <a:ea typeface="ＭＳ Ｐゴシック" charset="-128"/>
                <a:cs typeface="Arial" pitchFamily="34" charset="0"/>
              </a:rPr>
              <a:t>to Builder</a:t>
            </a: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Processors</a:t>
            </a:r>
          </a:p>
          <a:p>
            <a:pPr marL="800100" lvl="1"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800100" lvl="1" indent="-342900">
              <a:buFont typeface="Arial" pitchFamily="34" charset="0"/>
              <a:buChar char="•"/>
              <a:defRPr/>
            </a:pPr>
            <a:r>
              <a:rPr lang="en-US" dirty="0">
                <a:solidFill>
                  <a:schemeClr val="bg1">
                    <a:lumMod val="50000"/>
                  </a:schemeClr>
                </a:solidFill>
                <a:ea typeface="ＭＳ Ｐゴシック" charset="-128"/>
                <a:cs typeface="Arial" pitchFamily="34" charset="0"/>
              </a:rPr>
              <a:t>Price Sets Payment Methods</a:t>
            </a:r>
          </a:p>
        </p:txBody>
      </p:sp>
    </p:spTree>
    <p:extLst>
      <p:ext uri="{BB962C8B-B14F-4D97-AF65-F5344CB8AC3E}">
        <p14:creationId xmlns:p14="http://schemas.microsoft.com/office/powerpoint/2010/main" val="124749285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2</a:t>
            </a:r>
            <a:endParaRPr lang="en-US" sz="2600" dirty="0" smtClean="0">
              <a:latin typeface="HelveticaNeueLT Std Lt Ext" charset="0"/>
              <a:ea typeface="ＭＳ Ｐゴシック" pitchFamily="34" charset="-128"/>
            </a:endParaRP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41960499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Rectangle 2"/>
          <p:cNvSpPr/>
          <p:nvPr/>
        </p:nvSpPr>
        <p:spPr>
          <a:xfrm>
            <a:off x="2743200" y="990600"/>
            <a:ext cx="4572000" cy="2308324"/>
          </a:xfrm>
          <a:prstGeom prst="rect">
            <a:avLst/>
          </a:prstGeom>
        </p:spPr>
        <p:txBody>
          <a:bodyPr>
            <a:spAutoFit/>
          </a:bodyPr>
          <a:lstStyle/>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 UPS Integration</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Other options</a:t>
            </a:r>
          </a:p>
          <a:p>
            <a:pPr marL="342900" indent="-342900">
              <a:buFont typeface="Arial" pitchFamily="34" charset="0"/>
              <a:buChar char="•"/>
              <a:defRPr/>
            </a:pPr>
            <a:endParaRPr lang="en-US" dirty="0">
              <a:solidFill>
                <a:schemeClr val="bg1">
                  <a:lumMod val="50000"/>
                </a:schemeClr>
              </a:solidFill>
              <a:ea typeface="ＭＳ Ｐゴシック" charset="-128"/>
              <a:cs typeface="Arial" pitchFamily="34" charset="0"/>
            </a:endParaRPr>
          </a:p>
          <a:p>
            <a:pPr marL="342900" indent="-342900">
              <a:buFont typeface="Arial" pitchFamily="34" charset="0"/>
              <a:buChar char="•"/>
              <a:defRPr/>
            </a:pPr>
            <a:r>
              <a:rPr lang="en-US" dirty="0">
                <a:solidFill>
                  <a:schemeClr val="bg1">
                    <a:lumMod val="50000"/>
                  </a:schemeClr>
                </a:solidFill>
                <a:ea typeface="ＭＳ Ｐゴシック" charset="-128"/>
                <a:cs typeface="Arial" pitchFamily="34" charset="0"/>
              </a:rPr>
              <a:t>Introduction to Ordering Rules</a:t>
            </a:r>
          </a:p>
        </p:txBody>
      </p:sp>
    </p:spTree>
    <p:extLst>
      <p:ext uri="{BB962C8B-B14F-4D97-AF65-F5344CB8AC3E}">
        <p14:creationId xmlns:p14="http://schemas.microsoft.com/office/powerpoint/2010/main" val="324345819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3</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4071828372"/>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7" name="TextBox 6"/>
          <p:cNvSpPr txBox="1"/>
          <p:nvPr/>
        </p:nvSpPr>
        <p:spPr>
          <a:xfrm>
            <a:off x="2466975" y="838201"/>
            <a:ext cx="6705600" cy="4893647"/>
          </a:xfrm>
          <a:prstGeom prst="rect">
            <a:avLst/>
          </a:prstGeom>
          <a:noFill/>
        </p:spPr>
        <p:txBody>
          <a:bodyPr wrap="square" rtlCol="0">
            <a:spAutoFit/>
          </a:bodyPr>
          <a:lstStyle/>
          <a:p>
            <a:pPr>
              <a:buFont typeface="Arial" pitchFamily="34" charset="0"/>
              <a:buChar char="•"/>
              <a:defRPr/>
            </a:pPr>
            <a:r>
              <a:rPr lang="en-US" dirty="0">
                <a:solidFill>
                  <a:schemeClr val="bg1">
                    <a:lumMod val="50000"/>
                  </a:schemeClr>
                </a:solidFill>
                <a:ea typeface="ＭＳ Ｐゴシック" charset="-128"/>
                <a:cs typeface="Arial" pitchFamily="34" charset="0"/>
              </a:rPr>
              <a:t> </a:t>
            </a:r>
            <a:r>
              <a:rPr lang="en-US" dirty="0" smtClean="0">
                <a:solidFill>
                  <a:schemeClr val="bg1">
                    <a:lumMod val="50000"/>
                  </a:schemeClr>
                </a:solidFill>
                <a:ea typeface="ＭＳ Ｐゴシック" charset="-128"/>
                <a:cs typeface="Arial" pitchFamily="34" charset="0"/>
              </a:rPr>
              <a:t>Understanding the Builder</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Tabs</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Designs(Layouts)</a:t>
            </a: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Selection</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Columns</a:t>
            </a:r>
          </a:p>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Schemes</a:t>
            </a: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Customizing</a:t>
            </a:r>
          </a:p>
          <a:p>
            <a:pPr lvl="1">
              <a:defRPr/>
            </a:pPr>
            <a:r>
              <a:rPr lang="en-US" dirty="0">
                <a:solidFill>
                  <a:schemeClr val="bg1">
                    <a:lumMod val="50000"/>
                  </a:schemeClr>
                </a:solidFill>
                <a:ea typeface="ＭＳ Ｐゴシック" charset="-128"/>
                <a:cs typeface="Arial" pitchFamily="34" charset="0"/>
              </a:rPr>
              <a:t>	</a:t>
            </a:r>
          </a:p>
          <a:p>
            <a:pPr lvl="2">
              <a:defRPr/>
            </a:pPr>
            <a:endParaRPr lang="en-US" dirty="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368159221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3							CRO Header</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25397863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1" name="Picture 4"/>
          <p:cNvPicPr>
            <a:picLocks noChangeAspect="1" noChangeArrowheads="1"/>
          </p:cNvPicPr>
          <p:nvPr/>
        </p:nvPicPr>
        <p:blipFill>
          <a:blip r:embed="rId7" cstate="print"/>
          <a:srcRect/>
          <a:stretch>
            <a:fillRect/>
          </a:stretch>
        </p:blipFill>
        <p:spPr bwMode="auto">
          <a:xfrm>
            <a:off x="2573772" y="889000"/>
            <a:ext cx="6265429" cy="5340349"/>
          </a:xfrm>
          <a:prstGeom prst="rect">
            <a:avLst/>
          </a:prstGeom>
          <a:noFill/>
          <a:ln w="9525">
            <a:noFill/>
            <a:miter lim="800000"/>
            <a:headEnd/>
            <a:tailEnd/>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68233762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3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652072757"/>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7" name="Rectangle 6"/>
          <p:cNvSpPr/>
          <p:nvPr/>
        </p:nvSpPr>
        <p:spPr>
          <a:xfrm>
            <a:off x="2057400" y="279401"/>
            <a:ext cx="6934200" cy="4524315"/>
          </a:xfrm>
          <a:prstGeom prst="rect">
            <a:avLst/>
          </a:prstGeom>
        </p:spPr>
        <p:txBody>
          <a:bodyPr wrap="square">
            <a:spAutoFit/>
          </a:bodyPr>
          <a:lstStyle/>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Pages </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Home Page</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Products Page</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About Us Page</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Contact Us Page</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Privacy Policy Page</a:t>
            </a:r>
          </a:p>
        </p:txBody>
      </p:sp>
    </p:spTree>
    <p:extLst>
      <p:ext uri="{BB962C8B-B14F-4D97-AF65-F5344CB8AC3E}">
        <p14:creationId xmlns:p14="http://schemas.microsoft.com/office/powerpoint/2010/main" val="205244133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3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4247397471"/>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9" name="Rectangle 8"/>
          <p:cNvSpPr/>
          <p:nvPr/>
        </p:nvSpPr>
        <p:spPr>
          <a:xfrm>
            <a:off x="2286000" y="1038621"/>
            <a:ext cx="6934200" cy="4154984"/>
          </a:xfrm>
          <a:prstGeom prst="rect">
            <a:avLst/>
          </a:prstGeom>
        </p:spPr>
        <p:txBody>
          <a:bodyPr wrap="square">
            <a:spAutoFit/>
          </a:bodyPr>
          <a:lstStyle/>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Introduction to Elements</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Layers</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Types of Elements</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Adding Elements </a:t>
            </a:r>
            <a:r>
              <a:rPr lang="en-US" dirty="0" smtClean="0">
                <a:solidFill>
                  <a:schemeClr val="bg1">
                    <a:lumMod val="50000"/>
                  </a:schemeClr>
                </a:solidFill>
              </a:rPr>
              <a:t>from Preview</a:t>
            </a:r>
          </a:p>
          <a:p>
            <a:pPr lvl="2">
              <a:buFont typeface="Arial" pitchFamily="34" charset="0"/>
              <a:buChar char="•"/>
              <a:defRPr/>
            </a:pPr>
            <a:endParaRPr lang="en-US" dirty="0" smtClean="0">
              <a:solidFill>
                <a:schemeClr val="bg1">
                  <a:lumMod val="50000"/>
                </a:schemeClr>
              </a:solidFill>
            </a:endParaRP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250382061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3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56205177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11" name="Rectangle 10"/>
          <p:cNvSpPr/>
          <p:nvPr/>
        </p:nvSpPr>
        <p:spPr>
          <a:xfrm>
            <a:off x="2362200" y="374096"/>
            <a:ext cx="6934200" cy="5262979"/>
          </a:xfrm>
          <a:prstGeom prst="rect">
            <a:avLst/>
          </a:prstGeom>
        </p:spPr>
        <p:txBody>
          <a:bodyPr wrap="square">
            <a:spAutoFit/>
          </a:bodyPr>
          <a:lstStyle/>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a:p>
            <a:pPr lvl="1">
              <a:buFont typeface="Arial" pitchFamily="34" charset="0"/>
              <a:buChar char="•"/>
              <a:defRPr/>
            </a:pPr>
            <a:r>
              <a:rPr lang="en-US" dirty="0" smtClean="0">
                <a:solidFill>
                  <a:schemeClr val="bg1">
                    <a:lumMod val="50000"/>
                  </a:schemeClr>
                </a:solidFill>
                <a:ea typeface="ＭＳ Ｐゴシック" charset="-128"/>
                <a:cs typeface="Arial" pitchFamily="34" charset="0"/>
              </a:rPr>
              <a:t>Most used elements</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Text Element</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Image Element</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Category Products</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Page List</a:t>
            </a:r>
          </a:p>
          <a:p>
            <a:pPr lvl="2">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2">
              <a:buFont typeface="Arial" pitchFamily="34" charset="0"/>
              <a:buChar char="•"/>
              <a:defRPr/>
            </a:pPr>
            <a:r>
              <a:rPr lang="en-US" dirty="0" smtClean="0">
                <a:solidFill>
                  <a:schemeClr val="bg1">
                    <a:lumMod val="50000"/>
                  </a:schemeClr>
                </a:solidFill>
                <a:ea typeface="ＭＳ Ｐゴシック" charset="-128"/>
                <a:cs typeface="Arial" pitchFamily="34" charset="0"/>
              </a:rPr>
              <a:t>Product</a:t>
            </a:r>
          </a:p>
          <a:p>
            <a:pPr lvl="1">
              <a:buFont typeface="Arial" pitchFamily="34" charset="0"/>
              <a:buChar char="•"/>
              <a:defRPr/>
            </a:pPr>
            <a:endParaRPr lang="en-US" dirty="0" smtClean="0">
              <a:solidFill>
                <a:schemeClr val="bg1">
                  <a:lumMod val="50000"/>
                </a:schemeClr>
              </a:solidFill>
              <a:ea typeface="ＭＳ Ｐゴシック" charset="-128"/>
              <a:cs typeface="Arial" pitchFamily="34" charset="0"/>
            </a:endParaRPr>
          </a:p>
          <a:p>
            <a:pPr lvl="1">
              <a:buFont typeface="Arial" pitchFamily="34" charset="0"/>
              <a:buChar char="•"/>
              <a:defRPr/>
            </a:pPr>
            <a:endParaRPr lang="en-US" dirty="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67597539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ata-sorting-lego.jpg"/>
          <p:cNvPicPr>
            <a:picLocks noChangeAspect="1"/>
          </p:cNvPicPr>
          <p:nvPr/>
        </p:nvPicPr>
        <p:blipFill>
          <a:blip r:embed="rId3" cstate="print"/>
          <a:stretch>
            <a:fillRect/>
          </a:stretch>
        </p:blipFill>
        <p:spPr>
          <a:xfrm>
            <a:off x="1600200" y="1443567"/>
            <a:ext cx="4762500" cy="4762500"/>
          </a:xfrm>
          <a:prstGeom prst="rect">
            <a:avLst/>
          </a:prstGeom>
        </p:spPr>
      </p:pic>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961798701"/>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7" name="TextBox 6"/>
          <p:cNvSpPr txBox="1"/>
          <p:nvPr/>
        </p:nvSpPr>
        <p:spPr>
          <a:xfrm>
            <a:off x="3352800" y="965201"/>
            <a:ext cx="5257800" cy="1200329"/>
          </a:xfrm>
          <a:prstGeom prst="rect">
            <a:avLst/>
          </a:prstGeom>
          <a:noFill/>
        </p:spPr>
        <p:txBody>
          <a:bodyPr wrap="square" rtlCol="0">
            <a:spAutoFit/>
          </a:bodyPr>
          <a:lstStyle/>
          <a:p>
            <a:pPr lvl="1">
              <a:buFont typeface="Courier New" pitchFamily="49" charset="0"/>
              <a:buChar char="o"/>
              <a:defRPr/>
            </a:pPr>
            <a:r>
              <a:rPr lang="en-US" dirty="0" smtClean="0">
                <a:ea typeface="ＭＳ Ｐゴシック" charset="-128"/>
                <a:cs typeface="Arial" pitchFamily="34" charset="0"/>
              </a:rPr>
              <a:t>SEO Keyword Map</a:t>
            </a:r>
          </a:p>
          <a:p>
            <a:pPr lvl="2">
              <a:buFont typeface="Courier New" pitchFamily="49" charset="0"/>
              <a:buChar char="o"/>
              <a:defRPr/>
            </a:pPr>
            <a:r>
              <a:rPr lang="en-US" dirty="0" smtClean="0">
                <a:ea typeface="ＭＳ Ｐゴシック" charset="-128"/>
                <a:cs typeface="Arial" pitchFamily="34" charset="0"/>
              </a:rPr>
              <a:t>Take Green Competition</a:t>
            </a:r>
          </a:p>
          <a:p>
            <a:pPr lvl="2">
              <a:buFont typeface="Courier New" pitchFamily="49" charset="0"/>
              <a:buChar char="o"/>
              <a:defRPr/>
            </a:pPr>
            <a:r>
              <a:rPr lang="en-US" dirty="0" smtClean="0">
                <a:ea typeface="ＭＳ Ｐゴシック" charset="-128"/>
                <a:cs typeface="Arial" pitchFamily="34" charset="0"/>
              </a:rPr>
              <a:t>Insert in SEO Keyword Map</a:t>
            </a:r>
          </a:p>
        </p:txBody>
      </p:sp>
      <p:sp>
        <p:nvSpPr>
          <p:cNvPr id="11" name="Rectangle 10"/>
          <p:cNvSpPr/>
          <p:nvPr/>
        </p:nvSpPr>
        <p:spPr>
          <a:xfrm>
            <a:off x="4724400" y="5047271"/>
            <a:ext cx="4343400" cy="830997"/>
          </a:xfrm>
          <a:prstGeom prst="rect">
            <a:avLst/>
          </a:prstGeom>
        </p:spPr>
        <p:txBody>
          <a:bodyPr wrap="square">
            <a:spAutoFit/>
          </a:bodyPr>
          <a:lstStyle/>
          <a:p>
            <a:pPr lvl="1">
              <a:buFont typeface="Courier New" pitchFamily="49" charset="0"/>
              <a:buChar char="o"/>
              <a:defRPr/>
            </a:pPr>
            <a:r>
              <a:rPr lang="en-US" dirty="0" smtClean="0">
                <a:ea typeface="ＭＳ Ｐゴシック" charset="-128"/>
                <a:cs typeface="Arial" pitchFamily="34" charset="0"/>
              </a:rPr>
              <a:t>Categorize them into groups of similar keywords</a:t>
            </a:r>
          </a:p>
        </p:txBody>
      </p:sp>
    </p:spTree>
    <p:extLst>
      <p:ext uri="{BB962C8B-B14F-4D97-AF65-F5344CB8AC3E}">
        <p14:creationId xmlns:p14="http://schemas.microsoft.com/office/powerpoint/2010/main" val="243035531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463921881"/>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6" name="Rectangle 5"/>
          <p:cNvSpPr/>
          <p:nvPr/>
        </p:nvSpPr>
        <p:spPr>
          <a:xfrm>
            <a:off x="2286000" y="889000"/>
            <a:ext cx="6400800" cy="2308324"/>
          </a:xfrm>
          <a:prstGeom prst="rect">
            <a:avLst/>
          </a:prstGeom>
        </p:spPr>
        <p:txBody>
          <a:bodyPr wrap="square">
            <a:spAutoFit/>
          </a:bodyPr>
          <a:lstStyle/>
          <a:p>
            <a:pPr lvl="1">
              <a:buFont typeface="Courier New" pitchFamily="49" charset="0"/>
              <a:buChar char="o"/>
              <a:defRPr/>
            </a:pPr>
            <a:r>
              <a:rPr lang="en-US" dirty="0" smtClean="0">
                <a:solidFill>
                  <a:schemeClr val="bg1">
                    <a:lumMod val="50000"/>
                  </a:schemeClr>
                </a:solidFill>
                <a:ea typeface="ＭＳ Ｐゴシック" charset="-128"/>
                <a:cs typeface="Arial" pitchFamily="34" charset="0"/>
              </a:rPr>
              <a:t> Take one group and place under “focus phrases” on SEO Keyword Map</a:t>
            </a:r>
          </a:p>
          <a:p>
            <a:pPr lvl="1">
              <a:buFont typeface="Courier New" pitchFamily="49" charset="0"/>
              <a:buChar char="o"/>
              <a:defRPr/>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defRPr/>
            </a:pPr>
            <a:r>
              <a:rPr lang="en-US" dirty="0" smtClean="0">
                <a:solidFill>
                  <a:schemeClr val="bg1">
                    <a:lumMod val="50000"/>
                  </a:schemeClr>
                </a:solidFill>
                <a:ea typeface="ＭＳ Ｐゴシック" charset="-128"/>
                <a:cs typeface="Arial" pitchFamily="34" charset="0"/>
              </a:rPr>
              <a:t>Separate the individual words from the focus phrases to get the Keywords to focus on for each page.</a:t>
            </a:r>
          </a:p>
        </p:txBody>
      </p:sp>
      <p:pic>
        <p:nvPicPr>
          <p:cNvPr id="7" name="Picture 1"/>
          <p:cNvPicPr>
            <a:picLocks noChangeAspect="1" noChangeArrowheads="1"/>
          </p:cNvPicPr>
          <p:nvPr/>
        </p:nvPicPr>
        <p:blipFill>
          <a:blip r:embed="rId7" cstate="print"/>
          <a:srcRect/>
          <a:stretch>
            <a:fillRect/>
          </a:stretch>
        </p:blipFill>
        <p:spPr bwMode="auto">
          <a:xfrm>
            <a:off x="2819401" y="4256616"/>
            <a:ext cx="6049963" cy="1915584"/>
          </a:xfrm>
          <a:prstGeom prst="rect">
            <a:avLst/>
          </a:prstGeom>
          <a:noFill/>
          <a:ln w="9525">
            <a:noFill/>
            <a:miter lim="800000"/>
            <a:headEnd/>
            <a:tailEnd/>
          </a:ln>
          <a:effectLst>
            <a:outerShdw blurRad="50800" dist="38100" dir="8100000" algn="tr" rotWithShape="0">
              <a:prstClr val="black">
                <a:alpha val="56000"/>
              </a:prstClr>
            </a:outerShdw>
          </a:effectLst>
        </p:spPr>
      </p:pic>
    </p:spTree>
    <p:extLst>
      <p:ext uri="{BB962C8B-B14F-4D97-AF65-F5344CB8AC3E}">
        <p14:creationId xmlns:p14="http://schemas.microsoft.com/office/powerpoint/2010/main" val="43922829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929696054"/>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6" name="TextBox 5"/>
          <p:cNvSpPr txBox="1"/>
          <p:nvPr/>
        </p:nvSpPr>
        <p:spPr>
          <a:xfrm>
            <a:off x="2743200" y="3124201"/>
            <a:ext cx="6248400" cy="461665"/>
          </a:xfrm>
          <a:prstGeom prst="rect">
            <a:avLst/>
          </a:prstGeom>
          <a:noFill/>
        </p:spPr>
        <p:txBody>
          <a:bodyPr wrap="square" rtlCol="0">
            <a:spAutoFit/>
          </a:bodyPr>
          <a:lstStyle/>
          <a:p>
            <a:r>
              <a:rPr lang="en-US" i="1" dirty="0" smtClean="0"/>
              <a:t>What do search engines want?</a:t>
            </a:r>
            <a:endParaRPr lang="en-US" i="1" dirty="0"/>
          </a:p>
        </p:txBody>
      </p:sp>
      <p:sp>
        <p:nvSpPr>
          <p:cNvPr id="7" name="Rectangle 6"/>
          <p:cNvSpPr/>
          <p:nvPr/>
        </p:nvSpPr>
        <p:spPr>
          <a:xfrm>
            <a:off x="2699054" y="3835400"/>
            <a:ext cx="3108543" cy="2308324"/>
          </a:xfrm>
          <a:prstGeom prst="rect">
            <a:avLst/>
          </a:prstGeom>
        </p:spPr>
        <p:txBody>
          <a:bodyPr wrap="none">
            <a:spAutoFit/>
          </a:bodyPr>
          <a:lstStyle/>
          <a:p>
            <a:pPr>
              <a:buFont typeface="Courier New" pitchFamily="49" charset="0"/>
              <a:buChar char="o"/>
            </a:pPr>
            <a:r>
              <a:rPr lang="en-US" dirty="0" smtClean="0">
                <a:solidFill>
                  <a:schemeClr val="bg1">
                    <a:lumMod val="50000"/>
                  </a:schemeClr>
                </a:solidFill>
                <a:ea typeface="ＭＳ Ｐゴシック" charset="-128"/>
                <a:cs typeface="Arial" pitchFamily="34" charset="0"/>
              </a:rPr>
              <a:t>Keyword Density</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b="1" i="1" u="sng" dirty="0" smtClean="0">
                <a:solidFill>
                  <a:schemeClr val="bg1">
                    <a:lumMod val="50000"/>
                  </a:schemeClr>
                </a:solidFill>
                <a:ea typeface="ＭＳ Ｐゴシック" charset="-128"/>
                <a:cs typeface="Arial" pitchFamily="34" charset="0"/>
              </a:rPr>
              <a:t>300-500</a:t>
            </a:r>
            <a:r>
              <a:rPr lang="en-US" dirty="0" smtClean="0">
                <a:solidFill>
                  <a:schemeClr val="bg1">
                    <a:lumMod val="50000"/>
                  </a:schemeClr>
                </a:solidFill>
                <a:ea typeface="ＭＳ Ｐゴシック" charset="-128"/>
                <a:cs typeface="Arial" pitchFamily="34" charset="0"/>
              </a:rPr>
              <a:t> words</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Be about something</a:t>
            </a:r>
          </a:p>
          <a:p>
            <a:pPr>
              <a:buFont typeface="Courier New" pitchFamily="49" charset="0"/>
              <a:buChar char="o"/>
            </a:pPr>
            <a:endParaRPr lang="en-US" dirty="0"/>
          </a:p>
        </p:txBody>
      </p:sp>
      <p:pic>
        <p:nvPicPr>
          <p:cNvPr id="9" name="Picture 2" descr="C:\Program Files\Microsoft Office\MEDIA\CAGCAT10\j0300840.wmf"/>
          <p:cNvPicPr>
            <a:picLocks noChangeAspect="1" noChangeArrowheads="1"/>
          </p:cNvPicPr>
          <p:nvPr/>
        </p:nvPicPr>
        <p:blipFill>
          <a:blip r:embed="rId7" cstate="print"/>
          <a:srcRect/>
          <a:stretch>
            <a:fillRect/>
          </a:stretch>
        </p:blipFill>
        <p:spPr bwMode="auto">
          <a:xfrm>
            <a:off x="4648200" y="882498"/>
            <a:ext cx="1815084" cy="2038503"/>
          </a:xfrm>
          <a:prstGeom prst="rect">
            <a:avLst/>
          </a:prstGeom>
          <a:noFill/>
        </p:spPr>
      </p:pic>
      <p:sp>
        <p:nvSpPr>
          <p:cNvPr id="11" name="TextBox 10"/>
          <p:cNvSpPr txBox="1"/>
          <p:nvPr/>
        </p:nvSpPr>
        <p:spPr>
          <a:xfrm>
            <a:off x="3200400" y="1508205"/>
            <a:ext cx="2133600" cy="830997"/>
          </a:xfrm>
          <a:prstGeom prst="rect">
            <a:avLst/>
          </a:prstGeom>
          <a:noFill/>
        </p:spPr>
        <p:txBody>
          <a:bodyPr wrap="square" rtlCol="0">
            <a:spAutoFit/>
          </a:bodyPr>
          <a:lstStyle/>
          <a:p>
            <a:r>
              <a:rPr lang="en-US" dirty="0" smtClean="0"/>
              <a:t>Search Engines</a:t>
            </a:r>
            <a:endParaRPr lang="en-US" dirty="0"/>
          </a:p>
        </p:txBody>
      </p:sp>
      <p:sp>
        <p:nvSpPr>
          <p:cNvPr id="12" name="TextBox 11"/>
          <p:cNvSpPr txBox="1"/>
          <p:nvPr/>
        </p:nvSpPr>
        <p:spPr>
          <a:xfrm>
            <a:off x="6629400" y="1695847"/>
            <a:ext cx="1981200" cy="461665"/>
          </a:xfrm>
          <a:prstGeom prst="rect">
            <a:avLst/>
          </a:prstGeom>
          <a:noFill/>
        </p:spPr>
        <p:txBody>
          <a:bodyPr wrap="square" rtlCol="0">
            <a:spAutoFit/>
          </a:bodyPr>
          <a:lstStyle/>
          <a:p>
            <a:r>
              <a:rPr lang="en-US" dirty="0" smtClean="0"/>
              <a:t>Site Visitors</a:t>
            </a:r>
            <a:endParaRPr lang="en-US" dirty="0"/>
          </a:p>
        </p:txBody>
      </p:sp>
      <p:sp>
        <p:nvSpPr>
          <p:cNvPr id="13" name="Rectangle 12"/>
          <p:cNvSpPr/>
          <p:nvPr/>
        </p:nvSpPr>
        <p:spPr>
          <a:xfrm>
            <a:off x="5276928" y="3739754"/>
            <a:ext cx="1167306"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2-4%</a:t>
            </a:r>
            <a:endParaRPr lang="en-US" sz="3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4310525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egaphone.jpg"/>
          <p:cNvPicPr>
            <a:picLocks noChangeAspect="1"/>
          </p:cNvPicPr>
          <p:nvPr/>
        </p:nvPicPr>
        <p:blipFill>
          <a:blip r:embed="rId3" cstate="print"/>
          <a:stretch>
            <a:fillRect/>
          </a:stretch>
        </p:blipFill>
        <p:spPr>
          <a:xfrm>
            <a:off x="4714875" y="1600200"/>
            <a:ext cx="4775200" cy="4775200"/>
          </a:xfrm>
          <a:prstGeom prst="rect">
            <a:avLst/>
          </a:prstGeom>
        </p:spPr>
      </p:pic>
      <p:sp>
        <p:nvSpPr>
          <p:cNvPr id="7" name="TextBox 6"/>
          <p:cNvSpPr txBox="1"/>
          <p:nvPr/>
        </p:nvSpPr>
        <p:spPr>
          <a:xfrm>
            <a:off x="2514600" y="965202"/>
            <a:ext cx="3429000" cy="830997"/>
          </a:xfrm>
          <a:prstGeom prst="rect">
            <a:avLst/>
          </a:prstGeom>
          <a:noFill/>
        </p:spPr>
        <p:txBody>
          <a:bodyPr wrap="square" rtlCol="0">
            <a:spAutoFit/>
          </a:bodyPr>
          <a:lstStyle/>
          <a:p>
            <a:r>
              <a:rPr lang="en-US" i="1" dirty="0" smtClean="0"/>
              <a:t>What do Visitors Want?</a:t>
            </a:r>
          </a:p>
          <a:p>
            <a:endParaRPr lang="en-US" dirty="0"/>
          </a:p>
        </p:txBody>
      </p:sp>
      <p:sp>
        <p:nvSpPr>
          <p:cNvPr id="9" name="Rectangle 8"/>
          <p:cNvSpPr/>
          <p:nvPr/>
        </p:nvSpPr>
        <p:spPr>
          <a:xfrm>
            <a:off x="2362200" y="1574800"/>
            <a:ext cx="6172200" cy="3416320"/>
          </a:xfrm>
          <a:prstGeom prst="rect">
            <a:avLst/>
          </a:prstGeom>
        </p:spPr>
        <p:txBody>
          <a:bodyPr wrap="square">
            <a:spAutoFit/>
          </a:bodyPr>
          <a:lstStyle/>
          <a:p>
            <a:pPr>
              <a:buFont typeface="Courier New" pitchFamily="49" charset="0"/>
              <a:buChar char="o"/>
            </a:pPr>
            <a:r>
              <a:rPr lang="en-US" dirty="0" smtClean="0">
                <a:ea typeface="ＭＳ Ｐゴシック" charset="-128"/>
                <a:cs typeface="Arial" pitchFamily="34" charset="0"/>
              </a:rPr>
              <a:t> What the words say</a:t>
            </a:r>
          </a:p>
          <a:p>
            <a:pPr lvl="1">
              <a:buFont typeface="Courier New" pitchFamily="49" charset="0"/>
              <a:buChar char="o"/>
            </a:pPr>
            <a:r>
              <a:rPr lang="en-US" dirty="0" smtClean="0">
                <a:ea typeface="ＭＳ Ｐゴシック" charset="-128"/>
                <a:cs typeface="Arial" pitchFamily="34" charset="0"/>
              </a:rPr>
              <a:t>Write </a:t>
            </a:r>
            <a:r>
              <a:rPr lang="en-US" i="1" dirty="0" smtClean="0">
                <a:ea typeface="ＭＳ Ｐゴシック" charset="-128"/>
                <a:cs typeface="Arial" pitchFamily="34" charset="0"/>
              </a:rPr>
              <a:t>clear</a:t>
            </a:r>
            <a:r>
              <a:rPr lang="en-US" dirty="0" smtClean="0">
                <a:ea typeface="ＭＳ Ｐゴシック" charset="-128"/>
                <a:cs typeface="Arial" pitchFamily="34" charset="0"/>
              </a:rPr>
              <a:t> and to the</a:t>
            </a:r>
            <a:r>
              <a:rPr lang="en-US" dirty="0" smtClean="0">
                <a:latin typeface="Aharoni" pitchFamily="2" charset="-79"/>
                <a:ea typeface="ＭＳ Ｐゴシック" charset="-128"/>
                <a:cs typeface="Aharoni" pitchFamily="2" charset="-79"/>
              </a:rPr>
              <a:t> point</a:t>
            </a:r>
            <a:r>
              <a:rPr lang="en-US" dirty="0" smtClean="0">
                <a:ea typeface="ＭＳ Ｐゴシック" charset="-128"/>
                <a:cs typeface="Arial" pitchFamily="34" charset="0"/>
              </a:rPr>
              <a:t>.</a:t>
            </a:r>
          </a:p>
          <a:p>
            <a:pPr lvl="1">
              <a:buFont typeface="Courier New" pitchFamily="49" charset="0"/>
              <a:buChar char="o"/>
            </a:pPr>
            <a:r>
              <a:rPr lang="en-US" dirty="0" smtClean="0">
                <a:ea typeface="ＭＳ Ｐゴシック" charset="-128"/>
                <a:cs typeface="Arial" pitchFamily="34" charset="0"/>
              </a:rPr>
              <a:t>Answer their question</a:t>
            </a:r>
          </a:p>
          <a:p>
            <a:pPr lvl="1">
              <a:buFont typeface="Courier New" pitchFamily="49" charset="0"/>
              <a:buChar char="o"/>
            </a:pPr>
            <a:endParaRPr lang="en-US" dirty="0" smtClean="0">
              <a:ea typeface="ＭＳ Ｐゴシック" charset="-128"/>
              <a:cs typeface="Arial" pitchFamily="34" charset="0"/>
            </a:endParaRPr>
          </a:p>
          <a:p>
            <a:pPr lvl="1">
              <a:buFont typeface="Courier New" pitchFamily="49" charset="0"/>
              <a:buChar char="o"/>
            </a:pPr>
            <a:endParaRPr lang="en-US" dirty="0">
              <a:ea typeface="ＭＳ Ｐゴシック" charset="-128"/>
              <a:cs typeface="Arial" pitchFamily="34" charset="0"/>
            </a:endParaRPr>
          </a:p>
          <a:p>
            <a:pPr lvl="1">
              <a:buFont typeface="Courier New" pitchFamily="49" charset="0"/>
              <a:buChar char="o"/>
            </a:pPr>
            <a:r>
              <a:rPr lang="en-US" dirty="0" smtClean="0">
                <a:ea typeface="ＭＳ Ｐゴシック" charset="-128"/>
                <a:cs typeface="Arial" pitchFamily="34" charset="0"/>
              </a:rPr>
              <a:t>An active voice.</a:t>
            </a:r>
          </a:p>
          <a:p>
            <a:pPr lvl="1">
              <a:buFont typeface="Courier New" pitchFamily="49" charset="0"/>
              <a:buChar char="o"/>
            </a:pPr>
            <a:endParaRPr lang="en-US" dirty="0" smtClean="0">
              <a:ea typeface="ＭＳ Ｐゴシック" charset="-128"/>
              <a:cs typeface="Arial" pitchFamily="34" charset="0"/>
            </a:endParaRPr>
          </a:p>
          <a:p>
            <a:pPr lvl="1">
              <a:buFont typeface="Courier New" pitchFamily="49" charset="0"/>
              <a:buChar char="o"/>
            </a:pPr>
            <a:r>
              <a:rPr lang="en-US" dirty="0" smtClean="0">
                <a:ea typeface="ＭＳ Ｐゴシック" charset="-128"/>
                <a:cs typeface="Arial" pitchFamily="34" charset="0"/>
              </a:rPr>
              <a:t>Appeal to emotion</a:t>
            </a:r>
          </a:p>
          <a:p>
            <a:pPr lvl="1">
              <a:buFont typeface="Courier New" pitchFamily="49" charset="0"/>
              <a:buChar char="o"/>
            </a:pPr>
            <a:r>
              <a:rPr lang="en-US" dirty="0" smtClean="0">
                <a:ea typeface="ＭＳ Ｐゴシック" charset="-128"/>
                <a:cs typeface="Arial" pitchFamily="34" charset="0"/>
              </a:rPr>
              <a:t>Include a call to action </a:t>
            </a:r>
          </a:p>
        </p:txBody>
      </p:sp>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508664625"/>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11" name="Rectangle 10"/>
          <p:cNvSpPr/>
          <p:nvPr/>
        </p:nvSpPr>
        <p:spPr>
          <a:xfrm>
            <a:off x="3146054" y="3047840"/>
            <a:ext cx="2797546" cy="40011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WHY BUY HERE?</a:t>
            </a:r>
            <a:endParaRPr lang="en-US" sz="2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1069334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35363257"/>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6" name="TextBox 5"/>
          <p:cNvSpPr txBox="1"/>
          <p:nvPr/>
        </p:nvSpPr>
        <p:spPr>
          <a:xfrm>
            <a:off x="2590800" y="1092201"/>
            <a:ext cx="3429000" cy="830997"/>
          </a:xfrm>
          <a:prstGeom prst="rect">
            <a:avLst/>
          </a:prstGeom>
          <a:noFill/>
        </p:spPr>
        <p:txBody>
          <a:bodyPr wrap="square" rtlCol="0">
            <a:spAutoFit/>
          </a:bodyPr>
          <a:lstStyle/>
          <a:p>
            <a:r>
              <a:rPr lang="en-US" i="1" dirty="0" smtClean="0"/>
              <a:t>What do Visitors Want?</a:t>
            </a:r>
          </a:p>
          <a:p>
            <a:endParaRPr lang="en-US" dirty="0"/>
          </a:p>
        </p:txBody>
      </p:sp>
      <p:sp>
        <p:nvSpPr>
          <p:cNvPr id="7" name="Rectangle 6"/>
          <p:cNvSpPr/>
          <p:nvPr/>
        </p:nvSpPr>
        <p:spPr>
          <a:xfrm>
            <a:off x="2667000" y="1905000"/>
            <a:ext cx="6172200" cy="3046988"/>
          </a:xfrm>
          <a:prstGeom prst="rect">
            <a:avLst/>
          </a:prstGeom>
        </p:spPr>
        <p:txBody>
          <a:bodyPr wrap="square">
            <a:spAutoFit/>
          </a:bodyPr>
          <a:lstStyle/>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How the words are formed.</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Skimmability</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Add </a:t>
            </a:r>
            <a:r>
              <a:rPr lang="en-US" dirty="0" smtClean="0">
                <a:solidFill>
                  <a:srgbClr val="FFC000"/>
                </a:solidFill>
                <a:ea typeface="ＭＳ Ｐゴシック" charset="-128"/>
                <a:cs typeface="Arial" pitchFamily="34" charset="0"/>
              </a:rPr>
              <a:t>$%*@</a:t>
            </a:r>
            <a:r>
              <a:rPr lang="en-US" dirty="0" smtClean="0">
                <a:solidFill>
                  <a:schemeClr val="bg1">
                    <a:lumMod val="50000"/>
                  </a:schemeClr>
                </a:solidFill>
                <a:ea typeface="ＭＳ Ｐゴシック" charset="-128"/>
                <a:cs typeface="Arial" pitchFamily="34" charset="0"/>
              </a:rPr>
              <a:t> to the text</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endParaRPr lang="en-US" dirty="0"/>
          </a:p>
        </p:txBody>
      </p:sp>
    </p:spTree>
    <p:extLst>
      <p:ext uri="{BB962C8B-B14F-4D97-AF65-F5344CB8AC3E}">
        <p14:creationId xmlns:p14="http://schemas.microsoft.com/office/powerpoint/2010/main" val="25922343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4</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94262477"/>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6" name="Rectangle 5"/>
          <p:cNvSpPr/>
          <p:nvPr/>
        </p:nvSpPr>
        <p:spPr>
          <a:xfrm>
            <a:off x="2438400" y="1066800"/>
            <a:ext cx="5715000" cy="1569660"/>
          </a:xfrm>
          <a:prstGeom prst="rect">
            <a:avLst/>
          </a:prstGeom>
        </p:spPr>
        <p:txBody>
          <a:bodyPr wrap="square">
            <a:spAutoFit/>
          </a:bodyPr>
          <a:lstStyle/>
          <a:p>
            <a:pPr>
              <a:buFont typeface="Courier New" pitchFamily="49" charset="0"/>
              <a:buChar char="o"/>
            </a:pPr>
            <a:r>
              <a:rPr lang="en-US" dirty="0" smtClean="0">
                <a:solidFill>
                  <a:schemeClr val="bg1">
                    <a:lumMod val="50000"/>
                  </a:schemeClr>
                </a:solidFill>
                <a:ea typeface="ＭＳ Ｐゴシック" charset="-128"/>
                <a:cs typeface="Arial" pitchFamily="34" charset="0"/>
              </a:rPr>
              <a:t> What makes up a great domain name?</a:t>
            </a:r>
          </a:p>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Place keywords in domain name</a:t>
            </a:r>
          </a:p>
          <a:p>
            <a:pPr lvl="1"/>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p:txBody>
      </p:sp>
      <p:sp>
        <p:nvSpPr>
          <p:cNvPr id="7" name="TextBox 6"/>
          <p:cNvSpPr txBox="1"/>
          <p:nvPr/>
        </p:nvSpPr>
        <p:spPr>
          <a:xfrm>
            <a:off x="2438400" y="2387601"/>
            <a:ext cx="6096000" cy="1200329"/>
          </a:xfrm>
          <a:prstGeom prst="rect">
            <a:avLst/>
          </a:prstGeom>
          <a:noFill/>
        </p:spPr>
        <p:txBody>
          <a:bodyPr wrap="square" rtlCol="0">
            <a:spAutoFit/>
          </a:bodyPr>
          <a:lstStyle/>
          <a:p>
            <a:pPr>
              <a:buFont typeface="Courier New" pitchFamily="49" charset="0"/>
              <a:buChar char="o"/>
            </a:pPr>
            <a:r>
              <a:rPr lang="en-US" dirty="0" smtClean="0">
                <a:solidFill>
                  <a:schemeClr val="bg1">
                    <a:lumMod val="50000"/>
                  </a:schemeClr>
                </a:solidFill>
                <a:ea typeface="ＭＳ Ｐゴシック" charset="-128"/>
                <a:cs typeface="Arial" pitchFamily="34" charset="0"/>
              </a:rPr>
              <a:t> Registering a Domain</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Purchasing a Domain </a:t>
            </a:r>
            <a:endParaRPr lang="en-US" dirty="0"/>
          </a:p>
        </p:txBody>
      </p:sp>
      <p:sp>
        <p:nvSpPr>
          <p:cNvPr id="9" name="Rectangle 8"/>
          <p:cNvSpPr/>
          <p:nvPr/>
        </p:nvSpPr>
        <p:spPr>
          <a:xfrm>
            <a:off x="2474528" y="4826001"/>
            <a:ext cx="6553269"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www.domainname.com</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39024506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135955801"/>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838200"/>
            <a:ext cx="1390650" cy="5359400"/>
          </a:xfrm>
          <a:prstGeom prst="rect">
            <a:avLst/>
          </a:prstGeom>
          <a:noFill/>
          <a:ln>
            <a:noFill/>
          </a:ln>
          <a:effectLst>
            <a:glow rad="8255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48200" y="1254999"/>
            <a:ext cx="4577296" cy="341632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Make your text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Skimmable</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64584974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610777915"/>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3581400" y="1151454"/>
            <a:ext cx="4572000" cy="3416320"/>
          </a:xfrm>
          <a:prstGeom prst="rect">
            <a:avLst/>
          </a:prstGeom>
        </p:spPr>
        <p:txBody>
          <a:bodyPr>
            <a:spAutoFit/>
          </a:bodyPr>
          <a:lstStyle/>
          <a:p>
            <a:pPr>
              <a:buFont typeface="Courier New" pitchFamily="49" charset="0"/>
              <a:buChar char="o"/>
            </a:pPr>
            <a:r>
              <a:rPr lang="en-US" dirty="0">
                <a:solidFill>
                  <a:schemeClr val="bg1">
                    <a:lumMod val="50000"/>
                  </a:schemeClr>
                </a:solidFill>
                <a:ea typeface="ＭＳ Ｐゴシック" charset="-128"/>
                <a:cs typeface="Arial" pitchFamily="34" charset="0"/>
              </a:rPr>
              <a:t>Where are the goods?</a:t>
            </a:r>
          </a:p>
          <a:p>
            <a:pPr>
              <a:buFont typeface="Courier New" pitchFamily="49" charset="0"/>
              <a:buChar char="o"/>
            </a:pPr>
            <a:endParaRPr lang="en-US" dirty="0">
              <a:solidFill>
                <a:schemeClr val="bg1">
                  <a:lumMod val="50000"/>
                </a:schemeClr>
              </a:solidFill>
              <a:ea typeface="ＭＳ Ｐゴシック" charset="-128"/>
              <a:cs typeface="Arial" pitchFamily="34" charset="0"/>
            </a:endParaRPr>
          </a:p>
          <a:p>
            <a:pPr>
              <a:buFont typeface="Courier New" pitchFamily="49" charset="0"/>
              <a:buChar char="o"/>
            </a:pPr>
            <a:r>
              <a:rPr lang="en-US" dirty="0">
                <a:solidFill>
                  <a:schemeClr val="bg1">
                    <a:lumMod val="50000"/>
                  </a:schemeClr>
                </a:solidFill>
                <a:ea typeface="ＭＳ Ｐゴシック" charset="-128"/>
                <a:cs typeface="Arial" pitchFamily="34" charset="0"/>
              </a:rPr>
              <a:t>Adding a product </a:t>
            </a:r>
          </a:p>
          <a:p>
            <a:pPr>
              <a:buFont typeface="Courier New" pitchFamily="49" charset="0"/>
              <a:buChar char="o"/>
            </a:pPr>
            <a:endParaRPr lang="en-US" dirty="0">
              <a:solidFill>
                <a:schemeClr val="bg1">
                  <a:lumMod val="50000"/>
                </a:schemeClr>
              </a:solidFill>
              <a:ea typeface="ＭＳ Ｐゴシック" charset="-128"/>
              <a:cs typeface="Arial" pitchFamily="34" charset="0"/>
            </a:endParaRPr>
          </a:p>
          <a:p>
            <a:pPr>
              <a:buFont typeface="Courier New" pitchFamily="49" charset="0"/>
              <a:buChar char="o"/>
            </a:pPr>
            <a:r>
              <a:rPr lang="en-US" dirty="0">
                <a:solidFill>
                  <a:schemeClr val="bg1">
                    <a:lumMod val="50000"/>
                  </a:schemeClr>
                </a:solidFill>
                <a:ea typeface="ＭＳ Ｐゴシック" charset="-128"/>
                <a:cs typeface="Arial" pitchFamily="34" charset="0"/>
              </a:rPr>
              <a:t>Uploading list by Spreadsheet</a:t>
            </a:r>
          </a:p>
          <a:p>
            <a:pPr>
              <a:buFont typeface="Courier New" pitchFamily="49" charset="0"/>
              <a:buChar char="o"/>
            </a:pPr>
            <a:endParaRPr lang="en-US" dirty="0">
              <a:solidFill>
                <a:schemeClr val="bg1">
                  <a:lumMod val="50000"/>
                </a:schemeClr>
              </a:solidFill>
              <a:ea typeface="ＭＳ Ｐゴシック" charset="-128"/>
              <a:cs typeface="Arial" pitchFamily="34" charset="0"/>
            </a:endParaRPr>
          </a:p>
          <a:p>
            <a:pPr>
              <a:buFont typeface="Courier New" pitchFamily="49" charset="0"/>
              <a:buChar char="o"/>
            </a:pPr>
            <a:r>
              <a:rPr lang="en-US" dirty="0">
                <a:solidFill>
                  <a:schemeClr val="bg1">
                    <a:lumMod val="50000"/>
                  </a:schemeClr>
                </a:solidFill>
                <a:ea typeface="ＭＳ Ｐゴシック" charset="-128"/>
                <a:cs typeface="Arial" pitchFamily="34" charset="0"/>
              </a:rPr>
              <a:t>Price$</a:t>
            </a:r>
          </a:p>
          <a:p>
            <a:pPr>
              <a:buFont typeface="Courier New" pitchFamily="49" charset="0"/>
              <a:buChar char="o"/>
            </a:pPr>
            <a:endParaRPr lang="en-US" dirty="0">
              <a:solidFill>
                <a:schemeClr val="bg1">
                  <a:lumMod val="50000"/>
                </a:schemeClr>
              </a:solidFill>
              <a:ea typeface="ＭＳ Ｐゴシック" charset="-128"/>
              <a:cs typeface="Arial" pitchFamily="34" charset="0"/>
            </a:endParaRPr>
          </a:p>
          <a:p>
            <a:pPr>
              <a:buFont typeface="Courier New" pitchFamily="49" charset="0"/>
              <a:buChar char="o"/>
            </a:pPr>
            <a:r>
              <a:rPr lang="en-US" dirty="0">
                <a:solidFill>
                  <a:schemeClr val="bg1">
                    <a:lumMod val="50000"/>
                  </a:schemeClr>
                </a:solidFill>
                <a:ea typeface="ＭＳ Ｐゴシック" charset="-128"/>
                <a:cs typeface="Arial" pitchFamily="34" charset="0"/>
              </a:rPr>
              <a:t>What are SKU doing?</a:t>
            </a:r>
          </a:p>
        </p:txBody>
      </p:sp>
    </p:spTree>
    <p:extLst>
      <p:ext uri="{BB962C8B-B14F-4D97-AF65-F5344CB8AC3E}">
        <p14:creationId xmlns:p14="http://schemas.microsoft.com/office/powerpoint/2010/main" val="89389286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18887957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6" name="Rectangle 5"/>
          <p:cNvSpPr/>
          <p:nvPr/>
        </p:nvSpPr>
        <p:spPr>
          <a:xfrm>
            <a:off x="3600450" y="990600"/>
            <a:ext cx="3762568" cy="923330"/>
          </a:xfrm>
          <a:prstGeom prst="rect">
            <a:avLst/>
          </a:prstGeom>
          <a:noFill/>
        </p:spPr>
        <p:txBody>
          <a:bodyPr wrap="none" lIns="91440" tIns="45720" rIns="91440" bIns="45720">
            <a:spAutoFit/>
          </a:bodyPr>
          <a:lstStyle/>
          <a:p>
            <a:pPr algn="ctr"/>
            <a:r>
              <a:rPr lang="en-US"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7900"/>
                </a:solidFill>
                <a:effectLst>
                  <a:outerShdw blurRad="41275" dist="12700" dir="12000000" algn="tl" rotWithShape="0">
                    <a:srgbClr val="000000">
                      <a:alpha val="40000"/>
                    </a:srgbClr>
                  </a:outerShdw>
                </a:effectLst>
              </a:rPr>
              <a:t>Categories</a:t>
            </a:r>
          </a:p>
        </p:txBody>
      </p:sp>
      <p:sp>
        <p:nvSpPr>
          <p:cNvPr id="7" name="Rectangle 6"/>
          <p:cNvSpPr/>
          <p:nvPr/>
        </p:nvSpPr>
        <p:spPr>
          <a:xfrm>
            <a:off x="4889480" y="2514600"/>
            <a:ext cx="4254520" cy="3046988"/>
          </a:xfrm>
          <a:prstGeom prst="rect">
            <a:avLst/>
          </a:prstGeom>
        </p:spPr>
        <p:txBody>
          <a:bodyPr wrap="square">
            <a:spAutoFit/>
          </a:bodyPr>
          <a:lstStyle/>
          <a:p>
            <a:pPr>
              <a:buFont typeface="Courier New" pitchFamily="49" charset="0"/>
              <a:buChar char="o"/>
            </a:pPr>
            <a:r>
              <a:rPr lang="en-US" dirty="0" smtClean="0">
                <a:solidFill>
                  <a:schemeClr val="bg1">
                    <a:lumMod val="50000"/>
                  </a:schemeClr>
                </a:solidFill>
                <a:ea typeface="ＭＳ Ｐゴシック" charset="-128"/>
                <a:cs typeface="Arial" pitchFamily="34" charset="0"/>
              </a:rPr>
              <a:t>Why/What/Whom/Where</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Sorting Products</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Creating Categories and sub 	categories.</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p:txBody>
      </p:sp>
      <p:pic>
        <p:nvPicPr>
          <p:cNvPr id="9" name="Picture 8" descr="sorting.jpg"/>
          <p:cNvPicPr>
            <a:picLocks noChangeAspect="1"/>
          </p:cNvPicPr>
          <p:nvPr/>
        </p:nvPicPr>
        <p:blipFill>
          <a:blip r:embed="rId7" cstate="print"/>
          <a:stretch>
            <a:fillRect/>
          </a:stretch>
        </p:blipFill>
        <p:spPr>
          <a:xfrm>
            <a:off x="2657475" y="3058557"/>
            <a:ext cx="1885950" cy="3225800"/>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16772277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143895282"/>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6" name="Picture 5"/>
          <p:cNvPicPr>
            <a:picLocks noChangeAspect="1" noChangeArrowheads="1"/>
          </p:cNvPicPr>
          <p:nvPr/>
        </p:nvPicPr>
        <p:blipFill>
          <a:blip r:embed="rId7" cstate="print"/>
          <a:srcRect/>
          <a:stretch>
            <a:fillRect/>
          </a:stretch>
        </p:blipFill>
        <p:spPr bwMode="auto">
          <a:xfrm>
            <a:off x="8458201" y="965200"/>
            <a:ext cx="564645" cy="2006600"/>
          </a:xfrm>
          <a:prstGeom prst="rect">
            <a:avLst/>
          </a:prstGeom>
          <a:noFill/>
          <a:ln w="9525">
            <a:noFill/>
            <a:miter lim="800000"/>
            <a:headEnd/>
            <a:tailEnd/>
          </a:ln>
        </p:spPr>
      </p:pic>
      <p:pic>
        <p:nvPicPr>
          <p:cNvPr id="7" name="Picture 4" descr="C:\Users\lahansen\Downloads\MM900303473.GIF"/>
          <p:cNvPicPr>
            <a:picLocks noChangeAspect="1" noChangeArrowheads="1" noCrop="1"/>
          </p:cNvPicPr>
          <p:nvPr/>
        </p:nvPicPr>
        <p:blipFill>
          <a:blip r:embed="rId8" cstate="print"/>
          <a:srcRect/>
          <a:stretch>
            <a:fillRect/>
          </a:stretch>
        </p:blipFill>
        <p:spPr bwMode="auto">
          <a:xfrm>
            <a:off x="2667000" y="4677448"/>
            <a:ext cx="1219200" cy="1477819"/>
          </a:xfrm>
          <a:prstGeom prst="rect">
            <a:avLst/>
          </a:prstGeom>
          <a:noFill/>
        </p:spPr>
      </p:pic>
      <p:sp>
        <p:nvSpPr>
          <p:cNvPr id="9" name="Rectangle 8"/>
          <p:cNvSpPr/>
          <p:nvPr/>
        </p:nvSpPr>
        <p:spPr>
          <a:xfrm>
            <a:off x="3048001" y="2072825"/>
            <a:ext cx="4933145" cy="2677656"/>
          </a:xfrm>
          <a:prstGeom prst="rect">
            <a:avLst/>
          </a:prstGeom>
        </p:spPr>
        <p:txBody>
          <a:bodyPr wrap="none">
            <a:spAutoFit/>
          </a:bodyPr>
          <a:lstStyle/>
          <a:p>
            <a:pPr>
              <a:buFont typeface="Courier New" pitchFamily="49" charset="0"/>
              <a:buChar char="o"/>
            </a:pPr>
            <a:r>
              <a:rPr lang="en-US" dirty="0" smtClean="0">
                <a:solidFill>
                  <a:schemeClr val="bg1">
                    <a:lumMod val="50000"/>
                  </a:schemeClr>
                </a:solidFill>
                <a:ea typeface="ＭＳ Ｐゴシック" charset="-128"/>
                <a:cs typeface="Arial" pitchFamily="34" charset="0"/>
              </a:rPr>
              <a:t>Uncle Sam- Getting Taxes Linked</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r>
              <a:rPr lang="en-US" dirty="0" smtClean="0">
                <a:solidFill>
                  <a:schemeClr val="bg1">
                    <a:lumMod val="50000"/>
                  </a:schemeClr>
                </a:solidFill>
                <a:ea typeface="ＭＳ Ｐゴシック" charset="-128"/>
                <a:cs typeface="Arial" pitchFamily="34" charset="0"/>
              </a:rPr>
              <a:t>Adding Coupons into your site </a:t>
            </a: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endParaRPr lang="en-US" dirty="0" smtClean="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72533912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5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39164258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6" name="Picture 5" descr="almost there.jpg"/>
          <p:cNvPicPr>
            <a:picLocks noChangeAspect="1"/>
          </p:cNvPicPr>
          <p:nvPr/>
        </p:nvPicPr>
        <p:blipFill>
          <a:blip r:embed="rId7" cstate="print"/>
          <a:stretch>
            <a:fillRect/>
          </a:stretch>
        </p:blipFill>
        <p:spPr>
          <a:xfrm>
            <a:off x="6746213" y="1092200"/>
            <a:ext cx="2038324" cy="4038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p:cNvSpPr/>
          <p:nvPr/>
        </p:nvSpPr>
        <p:spPr>
          <a:xfrm>
            <a:off x="6730771" y="3429000"/>
            <a:ext cx="2053767" cy="40011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outerShdw blurRad="25400" algn="tl" rotWithShape="0">
                    <a:srgbClr val="000000">
                      <a:alpha val="43000"/>
                    </a:srgbClr>
                  </a:outerShdw>
                </a:effectLst>
              </a:rPr>
              <a:t>Almost There</a:t>
            </a:r>
            <a:endParaRPr lang="en-US" sz="2000" b="1" cap="none" spc="150" dirty="0">
              <a:ln w="11430"/>
              <a:solidFill>
                <a:srgbClr val="F8F8F8"/>
              </a:solidFill>
              <a:effectLst>
                <a:outerShdw blurRad="25400" algn="tl" rotWithShape="0">
                  <a:srgbClr val="000000">
                    <a:alpha val="43000"/>
                  </a:srgbClr>
                </a:outerShdw>
              </a:effectLst>
            </a:endParaRPr>
          </a:p>
        </p:txBody>
      </p:sp>
      <p:sp>
        <p:nvSpPr>
          <p:cNvPr id="11" name="Rectangle 10"/>
          <p:cNvSpPr/>
          <p:nvPr/>
        </p:nvSpPr>
        <p:spPr>
          <a:xfrm>
            <a:off x="2514600" y="2156857"/>
            <a:ext cx="4038600" cy="2308324"/>
          </a:xfrm>
          <a:prstGeom prst="rect">
            <a:avLst/>
          </a:prstGeom>
        </p:spPr>
        <p:txBody>
          <a:bodyPr wrap="square">
            <a:spAutoFit/>
          </a:bodyPr>
          <a:lstStyle/>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Back Up</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Publish</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a:p>
            <a:pPr lvl="1">
              <a:buFont typeface="Courier New" pitchFamily="49" charset="0"/>
              <a:buChar char="o"/>
            </a:pPr>
            <a:r>
              <a:rPr lang="en-US" dirty="0" smtClean="0">
                <a:solidFill>
                  <a:schemeClr val="bg1">
                    <a:lumMod val="50000"/>
                  </a:schemeClr>
                </a:solidFill>
                <a:ea typeface="ＭＳ Ｐゴシック" charset="-128"/>
                <a:cs typeface="Arial" pitchFamily="34" charset="0"/>
              </a:rPr>
              <a:t>Restoring</a:t>
            </a:r>
          </a:p>
          <a:p>
            <a:pPr lvl="1">
              <a:buFont typeface="Courier New" pitchFamily="49" charset="0"/>
              <a:buChar char="o"/>
            </a:pPr>
            <a:endParaRPr lang="en-US" dirty="0" smtClean="0">
              <a:solidFill>
                <a:schemeClr val="bg1">
                  <a:lumMod val="50000"/>
                </a:schemeClr>
              </a:solidFill>
              <a:ea typeface="ＭＳ Ｐゴシック" charset="-128"/>
              <a:cs typeface="Arial" pitchFamily="34" charset="0"/>
            </a:endParaRPr>
          </a:p>
        </p:txBody>
      </p:sp>
    </p:spTree>
    <p:extLst>
      <p:ext uri="{BB962C8B-B14F-4D97-AF65-F5344CB8AC3E}">
        <p14:creationId xmlns:p14="http://schemas.microsoft.com/office/powerpoint/2010/main" val="393330402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547606566"/>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026" name="Picture 2" descr="What is Business directory"/>
          <p:cNvPicPr>
            <a:picLocks noChangeAspect="1" noChangeArrowheads="1"/>
          </p:cNvPicPr>
          <p:nvPr/>
        </p:nvPicPr>
        <p:blipFill>
          <a:blip r:embed="rId8">
            <a:extLst>
              <a:ext uri="{BEBA8EAE-BF5A-486C-A8C5-ECC9F3942E4B}">
                <a14:imgProps xmlns:a14="http://schemas.microsoft.com/office/drawing/2010/main">
                  <a14:imgLayer r:embed="rId9">
                    <a14:imgEffect>
                      <a14:artisticGlowEdges/>
                    </a14:imgEffect>
                    <a14:imgEffect>
                      <a14:sharpenSoften amount="29000"/>
                    </a14:imgEffect>
                  </a14:imgLayer>
                </a14:imgProps>
              </a:ext>
              <a:ext uri="{28A0092B-C50C-407E-A947-70E740481C1C}">
                <a14:useLocalDpi xmlns:a14="http://schemas.microsoft.com/office/drawing/2010/main" val="0"/>
              </a:ext>
            </a:extLst>
          </a:blip>
          <a:srcRect/>
          <a:stretch>
            <a:fillRect/>
          </a:stretch>
        </p:blipFill>
        <p:spPr bwMode="auto">
          <a:xfrm>
            <a:off x="3200400" y="939800"/>
            <a:ext cx="5334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22805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23468456"/>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590801" y="838201"/>
            <a:ext cx="6248399" cy="58477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Free Live Directories List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476356699"/>
              </p:ext>
            </p:extLst>
          </p:nvPr>
        </p:nvGraphicFramePr>
        <p:xfrm>
          <a:off x="3169444" y="1617900"/>
          <a:ext cx="5091111" cy="5017560"/>
        </p:xfrm>
        <a:graphic>
          <a:graphicData uri="http://schemas.openxmlformats.org/drawingml/2006/table">
            <a:tbl>
              <a:tblPr/>
              <a:tblGrid>
                <a:gridCol w="1697037"/>
                <a:gridCol w="1697037"/>
                <a:gridCol w="1697037"/>
              </a:tblGrid>
              <a:tr h="301696">
                <a:tc>
                  <a:txBody>
                    <a:bodyPr/>
                    <a:lstStyle/>
                    <a:p>
                      <a:r>
                        <a:rPr lang="en-US" sz="1500">
                          <a:effectLst/>
                          <a:hlinkClick r:id="rId8"/>
                        </a:rPr>
                        <a:t>DMOZ</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t>
                      </a:r>
                    </a:p>
                  </a:txBody>
                  <a:tcPr marL="56568" marR="56568" marT="37712" marB="37712" anchor="ctr">
                    <a:lnL>
                      <a:noFill/>
                    </a:lnL>
                    <a:lnR>
                      <a:noFill/>
                    </a:lnR>
                    <a:lnT>
                      <a:noFill/>
                    </a:lnT>
                    <a:lnB>
                      <a:noFill/>
                    </a:lnB>
                    <a:solidFill>
                      <a:srgbClr val="FFFFFF"/>
                    </a:solidFill>
                  </a:tcPr>
                </a:tc>
                <a:tc>
                  <a:txBody>
                    <a:bodyPr/>
                    <a:lstStyle/>
                    <a:p>
                      <a:r>
                        <a:rPr lang="en-US" sz="1500">
                          <a:effectLst/>
                        </a:rPr>
                        <a:t>8</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9"/>
                        </a:rPr>
                        <a:t>MiriBlack</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t>
                      </a:r>
                    </a:p>
                  </a:txBody>
                  <a:tcPr marL="56568" marR="56568" marT="37712" marB="37712" anchor="ctr">
                    <a:lnL>
                      <a:noFill/>
                    </a:lnL>
                    <a:lnR>
                      <a:noFill/>
                    </a:lnR>
                    <a:lnT>
                      <a:noFill/>
                    </a:lnT>
                    <a:lnB>
                      <a:noFill/>
                    </a:lnB>
                    <a:solidFill>
                      <a:srgbClr val="EEEEEE"/>
                    </a:solidFill>
                  </a:tcPr>
                </a:tc>
                <a:tc>
                  <a:txBody>
                    <a:bodyPr/>
                    <a:lstStyle/>
                    <a:p>
                      <a:r>
                        <a:rPr lang="en-US" sz="1500">
                          <a:effectLst/>
                        </a:rPr>
                        <a:t>6</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10"/>
                        </a:rPr>
                        <a:t>MasterMOZ Directory</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Free&amp;Paid</a:t>
                      </a:r>
                    </a:p>
                  </a:txBody>
                  <a:tcPr marL="56568" marR="56568" marT="37712" marB="37712" anchor="ctr">
                    <a:lnL>
                      <a:noFill/>
                    </a:lnL>
                    <a:lnR>
                      <a:noFill/>
                    </a:lnR>
                    <a:lnT>
                      <a:noFill/>
                    </a:lnT>
                    <a:lnB>
                      <a:noFill/>
                    </a:lnB>
                    <a:solidFill>
                      <a:srgbClr val="FFFFFF"/>
                    </a:solidFill>
                  </a:tcPr>
                </a:tc>
                <a:tc>
                  <a:txBody>
                    <a:bodyPr/>
                    <a:lstStyle/>
                    <a:p>
                      <a:r>
                        <a:rPr lang="en-US" sz="1500">
                          <a:effectLst/>
                        </a:rPr>
                        <a:t>6</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11"/>
                        </a:rPr>
                        <a:t>Londovor</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Free&amp;Paid</a:t>
                      </a:r>
                    </a:p>
                  </a:txBody>
                  <a:tcPr marL="56568" marR="56568" marT="37712" marB="37712" anchor="ctr">
                    <a:lnL>
                      <a:noFill/>
                    </a:lnL>
                    <a:lnR>
                      <a:noFill/>
                    </a:lnR>
                    <a:lnT>
                      <a:noFill/>
                    </a:lnT>
                    <a:lnB>
                      <a:noFill/>
                    </a:lnB>
                    <a:solidFill>
                      <a:srgbClr val="EEEEEE"/>
                    </a:solidFill>
                  </a:tcPr>
                </a:tc>
                <a:tc>
                  <a:txBody>
                    <a:bodyPr/>
                    <a:lstStyle/>
                    <a:p>
                      <a:r>
                        <a:rPr lang="en-US" sz="1500">
                          <a:effectLst/>
                        </a:rPr>
                        <a:t>6</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12"/>
                        </a:rPr>
                        <a:t>My Green Corner</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Free&amp;Paid</a:t>
                      </a:r>
                    </a:p>
                  </a:txBody>
                  <a:tcPr marL="56568" marR="56568" marT="37712" marB="37712" anchor="ctr">
                    <a:lnL>
                      <a:noFill/>
                    </a:lnL>
                    <a:lnR>
                      <a:noFill/>
                    </a:lnR>
                    <a:lnT>
                      <a:noFill/>
                    </a:lnT>
                    <a:lnB>
                      <a:noFill/>
                    </a:lnB>
                    <a:solidFill>
                      <a:srgbClr val="FFFFFF"/>
                    </a:solidFill>
                  </a:tcPr>
                </a:tc>
                <a:tc>
                  <a:txBody>
                    <a:bodyPr/>
                    <a:lstStyle/>
                    <a:p>
                      <a:r>
                        <a:rPr lang="en-US" sz="1500">
                          <a:effectLst/>
                        </a:rPr>
                        <a:t>6</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13"/>
                        </a:rPr>
                        <a:t>The Shoppings</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Free&amp;Paid</a:t>
                      </a:r>
                    </a:p>
                  </a:txBody>
                  <a:tcPr marL="56568" marR="56568" marT="37712" marB="37712" anchor="ctr">
                    <a:lnL>
                      <a:noFill/>
                    </a:lnL>
                    <a:lnR>
                      <a:noFill/>
                    </a:lnR>
                    <a:lnT>
                      <a:noFill/>
                    </a:lnT>
                    <a:lnB>
                      <a:noFill/>
                    </a:lnB>
                    <a:solidFill>
                      <a:srgbClr val="EEEEEE"/>
                    </a:solidFill>
                  </a:tcPr>
                </a:tc>
                <a:tc>
                  <a:txBody>
                    <a:bodyPr/>
                    <a:lstStyle/>
                    <a:p>
                      <a:r>
                        <a:rPr lang="en-US" sz="1500">
                          <a:effectLst/>
                        </a:rPr>
                        <a:t>6</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14"/>
                        </a:rPr>
                        <a:t>SEO Court</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Free&amp;Paid</a:t>
                      </a:r>
                    </a:p>
                  </a:txBody>
                  <a:tcPr marL="56568" marR="56568" marT="37712" marB="37712" anchor="ctr">
                    <a:lnL>
                      <a:noFill/>
                    </a:lnL>
                    <a:lnR>
                      <a:noFill/>
                    </a:lnR>
                    <a:lnT>
                      <a:noFill/>
                    </a:lnT>
                    <a:lnB>
                      <a:noFill/>
                    </a:lnB>
                    <a:solidFill>
                      <a:srgbClr val="FFFFFF"/>
                    </a:solidFill>
                  </a:tcPr>
                </a:tc>
                <a:tc>
                  <a:txBody>
                    <a:bodyPr/>
                    <a:lstStyle/>
                    <a:p>
                      <a:r>
                        <a:rPr lang="en-US" sz="1500">
                          <a:effectLst/>
                        </a:rPr>
                        <a:t>6</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15"/>
                        </a:rPr>
                        <a:t>Can Links</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t>
                      </a:r>
                    </a:p>
                  </a:txBody>
                  <a:tcPr marL="56568" marR="56568" marT="37712" marB="37712" anchor="ctr">
                    <a:lnL>
                      <a:noFill/>
                    </a:lnL>
                    <a:lnR>
                      <a:noFill/>
                    </a:lnR>
                    <a:lnT>
                      <a:noFill/>
                    </a:lnT>
                    <a:lnB>
                      <a:noFill/>
                    </a:lnB>
                    <a:solidFill>
                      <a:srgbClr val="EEEEEE"/>
                    </a:solidFill>
                  </a:tcPr>
                </a:tc>
                <a:tc>
                  <a:txBody>
                    <a:bodyPr/>
                    <a:lstStyle/>
                    <a:p>
                      <a:r>
                        <a:rPr lang="en-US" sz="1500">
                          <a:effectLst/>
                        </a:rPr>
                        <a:t>5</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16"/>
                        </a:rPr>
                        <a:t>Search Sight</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t>
                      </a:r>
                    </a:p>
                  </a:txBody>
                  <a:tcPr marL="56568" marR="56568" marT="37712" marB="37712" anchor="ctr">
                    <a:lnL>
                      <a:noFill/>
                    </a:lnL>
                    <a:lnR>
                      <a:noFill/>
                    </a:lnR>
                    <a:lnT>
                      <a:noFill/>
                    </a:lnT>
                    <a:lnB>
                      <a:noFill/>
                    </a:lnB>
                    <a:solidFill>
                      <a:srgbClr val="FFFFFF"/>
                    </a:solidFill>
                  </a:tcPr>
                </a:tc>
                <a:tc>
                  <a:txBody>
                    <a:bodyPr/>
                    <a:lstStyle/>
                    <a:p>
                      <a:r>
                        <a:rPr lang="en-US" sz="1500">
                          <a:effectLst/>
                        </a:rPr>
                        <a:t>5</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17"/>
                        </a:rPr>
                        <a:t>Free Website Directory</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Free&amp;Paid</a:t>
                      </a:r>
                    </a:p>
                  </a:txBody>
                  <a:tcPr marL="56568" marR="56568" marT="37712" marB="37712" anchor="ctr">
                    <a:lnL>
                      <a:noFill/>
                    </a:lnL>
                    <a:lnR>
                      <a:noFill/>
                    </a:lnR>
                    <a:lnT>
                      <a:noFill/>
                    </a:lnT>
                    <a:lnB>
                      <a:noFill/>
                    </a:lnB>
                    <a:solidFill>
                      <a:srgbClr val="EEEEEE"/>
                    </a:solidFill>
                  </a:tcPr>
                </a:tc>
                <a:tc>
                  <a:txBody>
                    <a:bodyPr/>
                    <a:lstStyle/>
                    <a:p>
                      <a:r>
                        <a:rPr lang="en-US" sz="1500">
                          <a:effectLst/>
                        </a:rPr>
                        <a:t>5</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18"/>
                        </a:rPr>
                        <a:t>eSearch Research</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t>
                      </a:r>
                    </a:p>
                  </a:txBody>
                  <a:tcPr marL="56568" marR="56568" marT="37712" marB="37712" anchor="ctr">
                    <a:lnL>
                      <a:noFill/>
                    </a:lnL>
                    <a:lnR>
                      <a:noFill/>
                    </a:lnR>
                    <a:lnT>
                      <a:noFill/>
                    </a:lnT>
                    <a:lnB>
                      <a:noFill/>
                    </a:lnB>
                    <a:solidFill>
                      <a:srgbClr val="FFFFFF"/>
                    </a:solidFill>
                  </a:tcPr>
                </a:tc>
                <a:tc>
                  <a:txBody>
                    <a:bodyPr/>
                    <a:lstStyle/>
                    <a:p>
                      <a:r>
                        <a:rPr lang="en-US" sz="1500">
                          <a:effectLst/>
                        </a:rPr>
                        <a:t>5</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19"/>
                        </a:rPr>
                        <a:t>Prolink Directory</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Free&amp;Paid</a:t>
                      </a:r>
                    </a:p>
                  </a:txBody>
                  <a:tcPr marL="56568" marR="56568" marT="37712" marB="37712" anchor="ctr">
                    <a:lnL>
                      <a:noFill/>
                    </a:lnL>
                    <a:lnR>
                      <a:noFill/>
                    </a:lnR>
                    <a:lnT>
                      <a:noFill/>
                    </a:lnT>
                    <a:lnB>
                      <a:noFill/>
                    </a:lnB>
                    <a:solidFill>
                      <a:srgbClr val="EEEEEE"/>
                    </a:solidFill>
                  </a:tcPr>
                </a:tc>
                <a:tc>
                  <a:txBody>
                    <a:bodyPr/>
                    <a:lstStyle/>
                    <a:p>
                      <a:r>
                        <a:rPr lang="en-US" sz="1500">
                          <a:effectLst/>
                        </a:rPr>
                        <a:t>5</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20"/>
                        </a:rPr>
                        <a:t>Ldmstudio Directory</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t>
                      </a:r>
                    </a:p>
                  </a:txBody>
                  <a:tcPr marL="56568" marR="56568" marT="37712" marB="37712" anchor="ctr">
                    <a:lnL>
                      <a:noFill/>
                    </a:lnL>
                    <a:lnR>
                      <a:noFill/>
                    </a:lnR>
                    <a:lnT>
                      <a:noFill/>
                    </a:lnT>
                    <a:lnB>
                      <a:noFill/>
                    </a:lnB>
                    <a:solidFill>
                      <a:srgbClr val="FFFFFF"/>
                    </a:solidFill>
                  </a:tcPr>
                </a:tc>
                <a:tc>
                  <a:txBody>
                    <a:bodyPr/>
                    <a:lstStyle/>
                    <a:p>
                      <a:r>
                        <a:rPr lang="en-US" sz="1500">
                          <a:effectLst/>
                        </a:rPr>
                        <a:t>5</a:t>
                      </a:r>
                    </a:p>
                  </a:txBody>
                  <a:tcPr marL="56568" marR="56568" marT="37712" marB="37712" anchor="ctr">
                    <a:lnL>
                      <a:noFill/>
                    </a:lnL>
                    <a:lnR>
                      <a:noFill/>
                    </a:lnR>
                    <a:lnT>
                      <a:noFill/>
                    </a:lnT>
                    <a:lnB>
                      <a:noFill/>
                    </a:lnB>
                    <a:solidFill>
                      <a:srgbClr val="FFFFFF"/>
                    </a:solidFill>
                  </a:tcPr>
                </a:tc>
              </a:tr>
              <a:tr h="301696">
                <a:tc>
                  <a:txBody>
                    <a:bodyPr/>
                    <a:lstStyle/>
                    <a:p>
                      <a:r>
                        <a:rPr lang="en-US" sz="1500">
                          <a:effectLst/>
                          <a:hlinkClick r:id="rId21"/>
                        </a:rPr>
                        <a:t>Effective Project</a:t>
                      </a:r>
                      <a:endParaRPr lang="en-US" sz="1500">
                        <a:effectLst/>
                      </a:endParaRPr>
                    </a:p>
                  </a:txBody>
                  <a:tcPr marL="56568" marR="56568" marT="37712" marB="37712" anchor="ctr">
                    <a:lnL>
                      <a:noFill/>
                    </a:lnL>
                    <a:lnR>
                      <a:noFill/>
                    </a:lnR>
                    <a:lnT>
                      <a:noFill/>
                    </a:lnT>
                    <a:lnB>
                      <a:noFill/>
                    </a:lnB>
                    <a:solidFill>
                      <a:srgbClr val="EEEEEE"/>
                    </a:solidFill>
                  </a:tcPr>
                </a:tc>
                <a:tc>
                  <a:txBody>
                    <a:bodyPr/>
                    <a:lstStyle/>
                    <a:p>
                      <a:r>
                        <a:rPr lang="en-US" sz="1500">
                          <a:effectLst/>
                        </a:rPr>
                        <a:t>Free</a:t>
                      </a:r>
                    </a:p>
                  </a:txBody>
                  <a:tcPr marL="56568" marR="56568" marT="37712" marB="37712" anchor="ctr">
                    <a:lnL>
                      <a:noFill/>
                    </a:lnL>
                    <a:lnR>
                      <a:noFill/>
                    </a:lnR>
                    <a:lnT>
                      <a:noFill/>
                    </a:lnT>
                    <a:lnB>
                      <a:noFill/>
                    </a:lnB>
                    <a:solidFill>
                      <a:srgbClr val="EEEEEE"/>
                    </a:solidFill>
                  </a:tcPr>
                </a:tc>
                <a:tc>
                  <a:txBody>
                    <a:bodyPr/>
                    <a:lstStyle/>
                    <a:p>
                      <a:r>
                        <a:rPr lang="en-US" sz="1500">
                          <a:effectLst/>
                        </a:rPr>
                        <a:t>5</a:t>
                      </a:r>
                    </a:p>
                  </a:txBody>
                  <a:tcPr marL="56568" marR="56568" marT="37712" marB="37712" anchor="ctr">
                    <a:lnL>
                      <a:noFill/>
                    </a:lnL>
                    <a:lnR>
                      <a:noFill/>
                    </a:lnR>
                    <a:lnT>
                      <a:noFill/>
                    </a:lnT>
                    <a:lnB>
                      <a:noFill/>
                    </a:lnB>
                    <a:solidFill>
                      <a:srgbClr val="EEEEEE"/>
                    </a:solidFill>
                  </a:tcPr>
                </a:tc>
              </a:tr>
              <a:tr h="301696">
                <a:tc>
                  <a:txBody>
                    <a:bodyPr/>
                    <a:lstStyle/>
                    <a:p>
                      <a:r>
                        <a:rPr lang="en-US" sz="1500">
                          <a:effectLst/>
                          <a:hlinkClick r:id="rId22"/>
                        </a:rPr>
                        <a:t>Bee Directory</a:t>
                      </a:r>
                      <a:endParaRPr lang="en-US" sz="1500">
                        <a:effectLst/>
                      </a:endParaRPr>
                    </a:p>
                  </a:txBody>
                  <a:tcPr marL="56568" marR="56568" marT="37712" marB="37712" anchor="ctr">
                    <a:lnL>
                      <a:noFill/>
                    </a:lnL>
                    <a:lnR>
                      <a:noFill/>
                    </a:lnR>
                    <a:lnT>
                      <a:noFill/>
                    </a:lnT>
                    <a:lnB>
                      <a:noFill/>
                    </a:lnB>
                    <a:solidFill>
                      <a:srgbClr val="FFFFFF"/>
                    </a:solidFill>
                  </a:tcPr>
                </a:tc>
                <a:tc>
                  <a:txBody>
                    <a:bodyPr/>
                    <a:lstStyle/>
                    <a:p>
                      <a:r>
                        <a:rPr lang="en-US" sz="1500">
                          <a:effectLst/>
                        </a:rPr>
                        <a:t>Free</a:t>
                      </a:r>
                    </a:p>
                  </a:txBody>
                  <a:tcPr marL="56568" marR="56568" marT="37712" marB="37712" anchor="ctr">
                    <a:lnL>
                      <a:noFill/>
                    </a:lnL>
                    <a:lnR>
                      <a:noFill/>
                    </a:lnR>
                    <a:lnT>
                      <a:noFill/>
                    </a:lnT>
                    <a:lnB>
                      <a:noFill/>
                    </a:lnB>
                    <a:solidFill>
                      <a:srgbClr val="FFFFFF"/>
                    </a:solidFill>
                  </a:tcPr>
                </a:tc>
                <a:tc>
                  <a:txBody>
                    <a:bodyPr/>
                    <a:lstStyle/>
                    <a:p>
                      <a:r>
                        <a:rPr lang="en-US" sz="1500" dirty="0">
                          <a:effectLst/>
                        </a:rPr>
                        <a:t>5</a:t>
                      </a:r>
                    </a:p>
                  </a:txBody>
                  <a:tcPr marL="56568" marR="56568" marT="37712" marB="37712"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79129527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245641774"/>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graphicFrame>
        <p:nvGraphicFramePr>
          <p:cNvPr id="2" name="Table 1"/>
          <p:cNvGraphicFramePr>
            <a:graphicFrameLocks noGrp="1"/>
          </p:cNvGraphicFramePr>
          <p:nvPr>
            <p:extLst>
              <p:ext uri="{D42A27DB-BD31-4B8C-83A1-F6EECF244321}">
                <p14:modId xmlns:p14="http://schemas.microsoft.com/office/powerpoint/2010/main" val="3050740313"/>
              </p:ext>
            </p:extLst>
          </p:nvPr>
        </p:nvGraphicFramePr>
        <p:xfrm>
          <a:off x="3122533" y="1617900"/>
          <a:ext cx="5184933" cy="4687325"/>
        </p:xfrm>
        <a:graphic>
          <a:graphicData uri="http://schemas.openxmlformats.org/drawingml/2006/table">
            <a:tbl>
              <a:tblPr/>
              <a:tblGrid>
                <a:gridCol w="1728311"/>
                <a:gridCol w="1728311"/>
                <a:gridCol w="1728311"/>
              </a:tblGrid>
              <a:tr h="187493">
                <a:tc>
                  <a:txBody>
                    <a:bodyPr/>
                    <a:lstStyle/>
                    <a:p>
                      <a:r>
                        <a:rPr lang="en-US" sz="900">
                          <a:effectLst/>
                          <a:hlinkClick r:id="rId8"/>
                        </a:rPr>
                        <a:t>Yahoo!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8</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9"/>
                        </a:rPr>
                        <a:t>Family Friendly Sites</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7</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10"/>
                        </a:rPr>
                        <a:t>Most Popular Sites</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11"/>
                        </a:rPr>
                        <a:t>Ezilon 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12"/>
                        </a:rPr>
                        <a:t>GreenStalk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13"/>
                        </a:rPr>
                        <a:t>Niche-Listings.com</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14"/>
                        </a:rPr>
                        <a:t>MasterMOZ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Free&amp;Paid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15"/>
                        </a:rPr>
                        <a:t>Londovor</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Free&amp;Paid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16"/>
                        </a:rPr>
                        <a:t>My Green Corner</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Free&amp;Paid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17"/>
                        </a:rPr>
                        <a:t>Lola 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dirty="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18"/>
                        </a:rPr>
                        <a:t>The Shoppings</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Free&amp;Paid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19"/>
                        </a:rPr>
                        <a:t>Linksgiving.com</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0"/>
                        </a:rPr>
                        <a:t>SEO Court</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Free&amp;Paid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21"/>
                        </a:rPr>
                        <a:t>BOTW</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2"/>
                        </a:rPr>
                        <a:t>InCrawler Web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23"/>
                        </a:rPr>
                        <a:t>AllTaste 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4"/>
                        </a:rPr>
                        <a:t>Kahuki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25"/>
                        </a:rPr>
                        <a:t>RakCha</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6"/>
                        </a:rPr>
                        <a:t>Directory Journal</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27"/>
                        </a:rPr>
                        <a:t>World Links 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8"/>
                        </a:rPr>
                        <a:t>Top Web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27"/>
                        </a:rPr>
                        <a:t>Quality Web 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r>
                        <a:rPr lang="en-US" sz="900">
                          <a:effectLst/>
                          <a:hlinkClick r:id="rId29"/>
                        </a:rPr>
                        <a:t>8jj directory</a:t>
                      </a:r>
                      <a:endParaRPr lang="en-US" sz="900">
                        <a:effectLst/>
                      </a:endParaRPr>
                    </a:p>
                  </a:txBody>
                  <a:tcPr marL="33941" marR="33941" marT="22627" marB="22627" anchor="ctr">
                    <a:lnL>
                      <a:noFill/>
                    </a:lnL>
                    <a:lnR>
                      <a:noFill/>
                    </a:lnR>
                    <a:lnT>
                      <a:noFill/>
                    </a:lnT>
                    <a:lnB>
                      <a:noFill/>
                    </a:lnB>
                    <a:solidFill>
                      <a:srgbClr val="FFFFFF"/>
                    </a:solidFill>
                  </a:tcPr>
                </a:tc>
                <a:tc>
                  <a:txBody>
                    <a:bodyPr/>
                    <a:lstStyle/>
                    <a:p>
                      <a:r>
                        <a:rPr lang="en-US" sz="900">
                          <a:effectLst/>
                        </a:rPr>
                        <a:t>Recip&amp;Paid</a:t>
                      </a:r>
                    </a:p>
                  </a:txBody>
                  <a:tcPr marL="33941" marR="33941" marT="22627" marB="22627" anchor="ctr">
                    <a:lnL>
                      <a:noFill/>
                    </a:lnL>
                    <a:lnR>
                      <a:noFill/>
                    </a:lnR>
                    <a:lnT>
                      <a:noFill/>
                    </a:lnT>
                    <a:lnB>
                      <a:noFill/>
                    </a:lnB>
                    <a:solidFill>
                      <a:srgbClr val="FFFFFF"/>
                    </a:solidFill>
                  </a:tcPr>
                </a:tc>
                <a:tc>
                  <a:txBody>
                    <a:bodyPr/>
                    <a:lstStyle/>
                    <a:p>
                      <a:r>
                        <a:rPr lang="en-US" sz="900">
                          <a:effectLst/>
                        </a:rPr>
                        <a:t>6</a:t>
                      </a:r>
                    </a:p>
                  </a:txBody>
                  <a:tcPr marL="33941" marR="33941" marT="22627" marB="22627" anchor="ctr">
                    <a:lnL>
                      <a:noFill/>
                    </a:lnL>
                    <a:lnR>
                      <a:noFill/>
                    </a:lnR>
                    <a:lnT>
                      <a:noFill/>
                    </a:lnT>
                    <a:lnB>
                      <a:noFill/>
                    </a:lnB>
                    <a:solidFill>
                      <a:srgbClr val="FFFFFF"/>
                    </a:solidFill>
                  </a:tcPr>
                </a:tc>
              </a:tr>
              <a:tr h="187493">
                <a:tc>
                  <a:txBody>
                    <a:bodyPr/>
                    <a:lstStyle/>
                    <a:p>
                      <a:r>
                        <a:rPr lang="en-US" sz="900">
                          <a:effectLst/>
                          <a:hlinkClick r:id="rId30"/>
                        </a:rPr>
                        <a:t>SplashDirectory</a:t>
                      </a:r>
                      <a:endParaRPr lang="en-US" sz="900">
                        <a:effectLst/>
                      </a:endParaRPr>
                    </a:p>
                  </a:txBody>
                  <a:tcPr marL="33941" marR="33941" marT="22627" marB="22627" anchor="ctr">
                    <a:lnL>
                      <a:noFill/>
                    </a:lnL>
                    <a:lnR>
                      <a:noFill/>
                    </a:lnR>
                    <a:lnT>
                      <a:noFill/>
                    </a:lnT>
                    <a:lnB>
                      <a:noFill/>
                    </a:lnB>
                    <a:solidFill>
                      <a:srgbClr val="EEEEEE"/>
                    </a:solidFill>
                  </a:tcPr>
                </a:tc>
                <a:tc>
                  <a:txBody>
                    <a:bodyPr/>
                    <a:lstStyle/>
                    <a:p>
                      <a:r>
                        <a:rPr lang="en-US" sz="900">
                          <a:effectLst/>
                        </a:rPr>
                        <a:t>Paid</a:t>
                      </a:r>
                    </a:p>
                  </a:txBody>
                  <a:tcPr marL="33941" marR="33941" marT="22627" marB="22627" anchor="ctr">
                    <a:lnL>
                      <a:noFill/>
                    </a:lnL>
                    <a:lnR>
                      <a:noFill/>
                    </a:lnR>
                    <a:lnT>
                      <a:noFill/>
                    </a:lnT>
                    <a:lnB>
                      <a:noFill/>
                    </a:lnB>
                    <a:solidFill>
                      <a:srgbClr val="EEEEEE"/>
                    </a:solidFill>
                  </a:tcPr>
                </a:tc>
                <a:tc>
                  <a:txBody>
                    <a:bodyPr/>
                    <a:lstStyle/>
                    <a:p>
                      <a:r>
                        <a:rPr lang="en-US" sz="900">
                          <a:effectLst/>
                        </a:rPr>
                        <a:t>6</a:t>
                      </a:r>
                    </a:p>
                  </a:txBody>
                  <a:tcPr marL="33941" marR="33941" marT="22627" marB="22627" anchor="ctr">
                    <a:lnL>
                      <a:noFill/>
                    </a:lnL>
                    <a:lnR>
                      <a:noFill/>
                    </a:lnR>
                    <a:lnT>
                      <a:noFill/>
                    </a:lnT>
                    <a:lnB>
                      <a:noFill/>
                    </a:lnB>
                    <a:solidFill>
                      <a:srgbClr val="EEEEEE"/>
                    </a:solidFill>
                  </a:tcPr>
                </a:tc>
              </a:tr>
              <a:tr h="187493">
                <a:tc>
                  <a:txBody>
                    <a:bodyPr/>
                    <a:lstStyle/>
                    <a:p>
                      <a:endParaRPr lang="en-US" sz="900">
                        <a:effectLst/>
                      </a:endParaRPr>
                    </a:p>
                  </a:txBody>
                  <a:tcPr marL="33941" marR="33941" marT="22627" marB="22627" anchor="ctr">
                    <a:lnL>
                      <a:noFill/>
                    </a:lnL>
                    <a:lnR>
                      <a:noFill/>
                    </a:lnR>
                    <a:lnT>
                      <a:noFill/>
                    </a:lnT>
                    <a:lnB>
                      <a:noFill/>
                    </a:lnB>
                    <a:solidFill>
                      <a:srgbClr val="FFFFFF"/>
                    </a:solidFill>
                  </a:tcPr>
                </a:tc>
                <a:tc>
                  <a:txBody>
                    <a:bodyPr/>
                    <a:lstStyle/>
                    <a:p>
                      <a:endParaRPr lang="en-US" sz="900"/>
                    </a:p>
                  </a:txBody>
                  <a:tcPr marL="33941" marR="33941" marT="22627" marB="22627">
                    <a:lnL>
                      <a:noFill/>
                    </a:lnL>
                    <a:lnT>
                      <a:noFill/>
                    </a:lnT>
                  </a:tcPr>
                </a:tc>
                <a:tc>
                  <a:txBody>
                    <a:bodyPr/>
                    <a:lstStyle/>
                    <a:p>
                      <a:endParaRPr lang="en-US" sz="900" dirty="0"/>
                    </a:p>
                  </a:txBody>
                  <a:tcPr marL="33941" marR="33941" marT="22627" marB="22627">
                    <a:lnT>
                      <a:noFill/>
                    </a:lnT>
                  </a:tcPr>
                </a:tc>
              </a:tr>
            </a:tbl>
          </a:graphicData>
        </a:graphic>
      </p:graphicFrame>
      <p:sp>
        <p:nvSpPr>
          <p:cNvPr id="7" name="Rectangle 6"/>
          <p:cNvSpPr/>
          <p:nvPr/>
        </p:nvSpPr>
        <p:spPr>
          <a:xfrm>
            <a:off x="2590801" y="838201"/>
            <a:ext cx="6248399" cy="58477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Paid Live Directories List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125085293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6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15399351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4098" name="Picture 2" descr="http://s2.hubimg.com/u/2900757_f52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1" y="685801"/>
            <a:ext cx="2873641" cy="255680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76500" y="1073547"/>
            <a:ext cx="6840334"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Social Bookmarking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4100" name="Picture 4" descr="http://www.blogcdn.com/blog.mapquest.com/media/2008/10/local-addthi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2819400"/>
            <a:ext cx="27432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15368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645800499"/>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Rounded Rectangle 2"/>
          <p:cNvSpPr/>
          <p:nvPr/>
        </p:nvSpPr>
        <p:spPr>
          <a:xfrm>
            <a:off x="5257800" y="31242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a:t>
            </a:r>
            <a:r>
              <a:rPr lang="en-US" sz="1200" dirty="0" smtClean="0"/>
              <a:t>wesome Site</a:t>
            </a:r>
            <a:endParaRPr lang="en-US" sz="1200" dirty="0"/>
          </a:p>
        </p:txBody>
      </p:sp>
      <p:sp>
        <p:nvSpPr>
          <p:cNvPr id="9" name="Rounded Rectangle 8"/>
          <p:cNvSpPr/>
          <p:nvPr/>
        </p:nvSpPr>
        <p:spPr>
          <a:xfrm>
            <a:off x="5257800" y="12065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Blogs</a:t>
            </a:r>
            <a:endParaRPr lang="en-US" sz="1200" dirty="0"/>
          </a:p>
        </p:txBody>
      </p:sp>
      <p:sp>
        <p:nvSpPr>
          <p:cNvPr id="11" name="Rounded Rectangle 10"/>
          <p:cNvSpPr/>
          <p:nvPr/>
        </p:nvSpPr>
        <p:spPr>
          <a:xfrm>
            <a:off x="7086600" y="32766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Directories</a:t>
            </a:r>
            <a:endParaRPr lang="en-US" sz="1200" dirty="0"/>
          </a:p>
        </p:txBody>
      </p:sp>
      <p:sp>
        <p:nvSpPr>
          <p:cNvPr id="12" name="Rounded Rectangle 11"/>
          <p:cNvSpPr/>
          <p:nvPr/>
        </p:nvSpPr>
        <p:spPr>
          <a:xfrm>
            <a:off x="4524375" y="48514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Social Bookmarks</a:t>
            </a:r>
            <a:endParaRPr lang="en-US" sz="1200" dirty="0"/>
          </a:p>
        </p:txBody>
      </p:sp>
      <p:sp>
        <p:nvSpPr>
          <p:cNvPr id="13" name="Rounded Rectangle 12"/>
          <p:cNvSpPr/>
          <p:nvPr/>
        </p:nvSpPr>
        <p:spPr>
          <a:xfrm>
            <a:off x="7000875" y="17907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Forums</a:t>
            </a:r>
            <a:endParaRPr lang="en-US" sz="1200" dirty="0"/>
          </a:p>
        </p:txBody>
      </p:sp>
      <p:sp>
        <p:nvSpPr>
          <p:cNvPr id="15" name="Rounded Rectangle 14"/>
          <p:cNvSpPr/>
          <p:nvPr/>
        </p:nvSpPr>
        <p:spPr>
          <a:xfrm>
            <a:off x="3505200" y="18161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Videos</a:t>
            </a:r>
            <a:endParaRPr lang="en-US" sz="1200" dirty="0"/>
          </a:p>
        </p:txBody>
      </p:sp>
      <p:sp>
        <p:nvSpPr>
          <p:cNvPr id="16" name="Rounded Rectangle 15"/>
          <p:cNvSpPr/>
          <p:nvPr/>
        </p:nvSpPr>
        <p:spPr>
          <a:xfrm>
            <a:off x="6248400" y="48514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Web 2.0</a:t>
            </a:r>
            <a:endParaRPr lang="en-US" sz="1200" dirty="0"/>
          </a:p>
        </p:txBody>
      </p:sp>
      <p:sp>
        <p:nvSpPr>
          <p:cNvPr id="17" name="Rounded Rectangle 16"/>
          <p:cNvSpPr/>
          <p:nvPr/>
        </p:nvSpPr>
        <p:spPr>
          <a:xfrm>
            <a:off x="3467100" y="3327400"/>
            <a:ext cx="990600" cy="609600"/>
          </a:xfrm>
          <a:prstGeom prst="roundRect">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Photos</a:t>
            </a:r>
            <a:endParaRPr lang="en-US" sz="1200" dirty="0"/>
          </a:p>
        </p:txBody>
      </p:sp>
      <p:cxnSp>
        <p:nvCxnSpPr>
          <p:cNvPr id="5" name="Straight Arrow Connector 4"/>
          <p:cNvCxnSpPr/>
          <p:nvPr/>
        </p:nvCxnSpPr>
        <p:spPr>
          <a:xfrm>
            <a:off x="4648200" y="2514600"/>
            <a:ext cx="533400" cy="6096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15000" y="2006600"/>
            <a:ext cx="38100" cy="9144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19" name="Straight Arrow Connector 18"/>
          <p:cNvCxnSpPr/>
          <p:nvPr/>
        </p:nvCxnSpPr>
        <p:spPr>
          <a:xfrm>
            <a:off x="4572000" y="3632200"/>
            <a:ext cx="533400" cy="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0" name="Straight Arrow Connector 19"/>
          <p:cNvCxnSpPr/>
          <p:nvPr/>
        </p:nvCxnSpPr>
        <p:spPr>
          <a:xfrm flipV="1">
            <a:off x="5257800" y="3937000"/>
            <a:ext cx="228600" cy="8128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1" name="Straight Arrow Connector 20"/>
          <p:cNvCxnSpPr/>
          <p:nvPr/>
        </p:nvCxnSpPr>
        <p:spPr>
          <a:xfrm flipH="1" flipV="1">
            <a:off x="6172202" y="3937000"/>
            <a:ext cx="380998" cy="8128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2" name="Straight Arrow Connector 21"/>
          <p:cNvCxnSpPr/>
          <p:nvPr/>
        </p:nvCxnSpPr>
        <p:spPr>
          <a:xfrm flipH="1">
            <a:off x="6324600" y="3530600"/>
            <a:ext cx="676276" cy="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23" name="Straight Arrow Connector 22"/>
          <p:cNvCxnSpPr/>
          <p:nvPr/>
        </p:nvCxnSpPr>
        <p:spPr>
          <a:xfrm flipH="1">
            <a:off x="6324600" y="2514601"/>
            <a:ext cx="609600" cy="469900"/>
          </a:xfrm>
          <a:prstGeom prst="straightConnector1">
            <a:avLst/>
          </a:prstGeom>
          <a:ln>
            <a:solidFill>
              <a:schemeClr val="accent6">
                <a:lumMod val="75000"/>
              </a:schemeClr>
            </a:solidFill>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89192397"/>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946407755"/>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609850" y="1295400"/>
            <a:ext cx="6096000" cy="1815882"/>
          </a:xfrm>
          <a:prstGeom prst="rect">
            <a:avLst/>
          </a:prstGeom>
        </p:spPr>
        <p:txBody>
          <a:bodyPr wrap="square">
            <a:spAutoFit/>
          </a:bodyPr>
          <a:lstStyle/>
          <a:p>
            <a:r>
              <a:rPr lang="en-US" sz="1600" b="1" dirty="0" smtClean="0"/>
              <a:t>Anchor </a:t>
            </a:r>
            <a:r>
              <a:rPr lang="en-US" sz="1600" b="1" dirty="0"/>
              <a:t>T</a:t>
            </a:r>
            <a:r>
              <a:rPr lang="en-US" sz="1600" b="1" dirty="0" smtClean="0"/>
              <a:t>ext</a:t>
            </a:r>
            <a:r>
              <a:rPr lang="en-US" sz="1600" b="1" dirty="0"/>
              <a:t> </a:t>
            </a:r>
            <a:r>
              <a:rPr lang="en-US" sz="1600" dirty="0"/>
              <a:t>is the visible, clickable text in a </a:t>
            </a:r>
            <a:r>
              <a:rPr lang="en-US" sz="1600" dirty="0">
                <a:solidFill>
                  <a:srgbClr val="0000FF"/>
                </a:solidFill>
              </a:rPr>
              <a:t>hyperlink</a:t>
            </a:r>
            <a:r>
              <a:rPr lang="en-US" sz="1600" dirty="0"/>
              <a:t>. The words contained in the anchor text can determine the ranking that the page will receive by search engines</a:t>
            </a:r>
            <a:r>
              <a:rPr lang="en-US" sz="1600" dirty="0" smtClean="0"/>
              <a:t>.</a:t>
            </a:r>
          </a:p>
          <a:p>
            <a:endParaRPr lang="en-US" sz="1600" dirty="0"/>
          </a:p>
          <a:p>
            <a:r>
              <a:rPr lang="en-US" sz="1600" dirty="0" smtClean="0"/>
              <a:t>When creating external links you will use your keyword phrases as your Anchor Text. This tells Google that the site we are linking to is about that keyword.</a:t>
            </a:r>
            <a:endParaRPr lang="en-US" sz="1600" dirty="0"/>
          </a:p>
        </p:txBody>
      </p:sp>
      <p:sp>
        <p:nvSpPr>
          <p:cNvPr id="3" name="TextBox 2"/>
          <p:cNvSpPr txBox="1"/>
          <p:nvPr/>
        </p:nvSpPr>
        <p:spPr>
          <a:xfrm>
            <a:off x="2609850" y="4343401"/>
            <a:ext cx="6248400" cy="276999"/>
          </a:xfrm>
          <a:prstGeom prst="rect">
            <a:avLst/>
          </a:prstGeom>
          <a:noFill/>
        </p:spPr>
        <p:txBody>
          <a:bodyPr wrap="square" rtlCol="0">
            <a:spAutoFit/>
          </a:bodyPr>
          <a:lstStyle/>
          <a:p>
            <a:r>
              <a:rPr lang="en-US" sz="1200" b="1" dirty="0" smtClean="0"/>
              <a:t>“…clickable text in a </a:t>
            </a:r>
            <a:r>
              <a:rPr lang="en-US" sz="1200" b="1" dirty="0" smtClean="0">
                <a:solidFill>
                  <a:schemeClr val="accent6">
                    <a:lumMod val="75000"/>
                  </a:schemeClr>
                </a:solidFill>
              </a:rPr>
              <a:t>&lt;a </a:t>
            </a:r>
            <a:r>
              <a:rPr lang="en-US" sz="1200" b="1" dirty="0" err="1" smtClean="0">
                <a:solidFill>
                  <a:schemeClr val="accent6">
                    <a:lumMod val="75000"/>
                  </a:schemeClr>
                </a:solidFill>
              </a:rPr>
              <a:t>href</a:t>
            </a:r>
            <a:r>
              <a:rPr lang="en-US" sz="1200" b="1" dirty="0" smtClean="0">
                <a:solidFill>
                  <a:schemeClr val="accent6">
                    <a:lumMod val="75000"/>
                  </a:schemeClr>
                </a:solidFill>
              </a:rPr>
              <a:t>=“http://website.com”&gt;</a:t>
            </a:r>
            <a:r>
              <a:rPr lang="en-US" sz="1200" b="1" dirty="0" smtClean="0">
                <a:solidFill>
                  <a:srgbClr val="0000FF"/>
                </a:solidFill>
              </a:rPr>
              <a:t>hyperlink</a:t>
            </a:r>
            <a:r>
              <a:rPr lang="en-US" sz="1200" b="1" dirty="0" smtClean="0">
                <a:solidFill>
                  <a:schemeClr val="accent6">
                    <a:lumMod val="75000"/>
                  </a:schemeClr>
                </a:solidFill>
              </a:rPr>
              <a:t>&lt;/a&gt;</a:t>
            </a:r>
            <a:r>
              <a:rPr lang="en-US" sz="1200" b="1" dirty="0" smtClean="0"/>
              <a:t>. The words…”</a:t>
            </a:r>
            <a:endParaRPr lang="en-US" sz="1200" b="1" dirty="0"/>
          </a:p>
        </p:txBody>
      </p:sp>
    </p:spTree>
    <p:extLst>
      <p:ext uri="{BB962C8B-B14F-4D97-AF65-F5344CB8AC3E}">
        <p14:creationId xmlns:p14="http://schemas.microsoft.com/office/powerpoint/2010/main" val="421723592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920001747"/>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838201"/>
            <a:ext cx="5943600" cy="5190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222339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1534997695"/>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1231901"/>
            <a:ext cx="6629400" cy="3741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643038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827212020"/>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2" name="Rectangle 1"/>
          <p:cNvSpPr/>
          <p:nvPr/>
        </p:nvSpPr>
        <p:spPr>
          <a:xfrm>
            <a:off x="2895600" y="1295401"/>
            <a:ext cx="5638800" cy="2800767"/>
          </a:xfrm>
          <a:prstGeom prst="rect">
            <a:avLst/>
          </a:prstGeom>
        </p:spPr>
        <p:txBody>
          <a:bodyPr wrap="square">
            <a:spAutoFit/>
          </a:bodyPr>
          <a:lstStyle/>
          <a:p>
            <a:r>
              <a:rPr lang="en-US" sz="1600" dirty="0"/>
              <a:t>A </a:t>
            </a:r>
            <a:r>
              <a:rPr lang="en-US" sz="1600" b="1" dirty="0"/>
              <a:t>Web 2.0</a:t>
            </a:r>
            <a:r>
              <a:rPr lang="en-US" sz="1600" dirty="0"/>
              <a:t> is </a:t>
            </a:r>
            <a:r>
              <a:rPr lang="en-US" sz="1600" dirty="0" smtClean="0"/>
              <a:t>a </a:t>
            </a:r>
            <a:r>
              <a:rPr lang="en-US" sz="1600" dirty="0"/>
              <a:t>web applications that </a:t>
            </a:r>
            <a:r>
              <a:rPr lang="en-US" sz="1600" dirty="0" smtClean="0"/>
              <a:t>facilitates information sharing</a:t>
            </a:r>
            <a:r>
              <a:rPr lang="en-US" sz="1600" dirty="0"/>
              <a:t>, </a:t>
            </a:r>
            <a:r>
              <a:rPr lang="en-US" sz="1600" dirty="0" smtClean="0"/>
              <a:t>user-centered design,</a:t>
            </a:r>
            <a:r>
              <a:rPr lang="en-US" sz="1600" baseline="30000" dirty="0"/>
              <a:t> </a:t>
            </a:r>
            <a:r>
              <a:rPr lang="en-US" sz="1600" dirty="0" smtClean="0"/>
              <a:t>and</a:t>
            </a:r>
            <a:r>
              <a:rPr lang="en-US" sz="1600" dirty="0"/>
              <a:t> collaboration on the </a:t>
            </a:r>
            <a:r>
              <a:rPr lang="en-US" sz="1600" dirty="0" smtClean="0"/>
              <a:t>Web</a:t>
            </a:r>
            <a:r>
              <a:rPr lang="en-US" sz="1600" dirty="0"/>
              <a:t>. </a:t>
            </a:r>
            <a:r>
              <a:rPr lang="en-US" sz="1600" dirty="0" smtClean="0"/>
              <a:t/>
            </a:r>
            <a:br>
              <a:rPr lang="en-US" sz="1600" dirty="0" smtClean="0"/>
            </a:br>
            <a:r>
              <a:rPr lang="en-US" sz="1600" dirty="0" smtClean="0"/>
              <a:t/>
            </a:r>
            <a:br>
              <a:rPr lang="en-US" sz="1600" dirty="0" smtClean="0"/>
            </a:br>
            <a:r>
              <a:rPr lang="en-US" sz="1600" dirty="0" smtClean="0"/>
              <a:t>A </a:t>
            </a:r>
            <a:r>
              <a:rPr lang="en-US" sz="1600" dirty="0"/>
              <a:t>Web 2.0 site allows users to interact and collaborate with each other in a social media dialogue as creators </a:t>
            </a:r>
            <a:r>
              <a:rPr lang="en-US" sz="1600" dirty="0" smtClean="0"/>
              <a:t>of</a:t>
            </a:r>
            <a:r>
              <a:rPr lang="en-US" sz="1600" dirty="0"/>
              <a:t> user-generated content in a virtual </a:t>
            </a:r>
            <a:r>
              <a:rPr lang="en-US" sz="1600" dirty="0" smtClean="0"/>
              <a:t>community.  </a:t>
            </a:r>
            <a:br>
              <a:rPr lang="en-US" sz="1600" dirty="0" smtClean="0"/>
            </a:br>
            <a:r>
              <a:rPr lang="en-US" sz="1600" dirty="0" smtClean="0"/>
              <a:t/>
            </a:r>
            <a:br>
              <a:rPr lang="en-US" sz="1600" dirty="0" smtClean="0"/>
            </a:br>
            <a:r>
              <a:rPr lang="en-US" sz="1600" dirty="0" smtClean="0"/>
              <a:t>Examples </a:t>
            </a:r>
            <a:r>
              <a:rPr lang="en-US" sz="1600" dirty="0"/>
              <a:t>of Web 2.0 include social </a:t>
            </a:r>
            <a:r>
              <a:rPr lang="en-US" sz="1600" dirty="0" smtClean="0"/>
              <a:t>networking sites,</a:t>
            </a:r>
            <a:r>
              <a:rPr lang="en-US" sz="1600" dirty="0"/>
              <a:t> blogs, wikis, video sharing </a:t>
            </a:r>
            <a:r>
              <a:rPr lang="en-US" sz="1600" dirty="0" smtClean="0"/>
              <a:t>sites, sites like </a:t>
            </a:r>
            <a:r>
              <a:rPr lang="en-US" sz="1600" dirty="0" err="1" smtClean="0"/>
              <a:t>Squidoo</a:t>
            </a:r>
            <a:r>
              <a:rPr lang="en-US" sz="1600" dirty="0" smtClean="0"/>
              <a:t> and other web applications</a:t>
            </a:r>
            <a:r>
              <a:rPr lang="en-US" sz="1600" dirty="0"/>
              <a:t>.</a:t>
            </a:r>
          </a:p>
        </p:txBody>
      </p:sp>
    </p:spTree>
    <p:extLst>
      <p:ext uri="{BB962C8B-B14F-4D97-AF65-F5344CB8AC3E}">
        <p14:creationId xmlns:p14="http://schemas.microsoft.com/office/powerpoint/2010/main" val="174220704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420659303"/>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3" name="TextBox 2"/>
          <p:cNvSpPr txBox="1"/>
          <p:nvPr/>
        </p:nvSpPr>
        <p:spPr>
          <a:xfrm>
            <a:off x="2438400" y="838201"/>
            <a:ext cx="1704976" cy="984885"/>
          </a:xfrm>
          <a:prstGeom prst="rect">
            <a:avLst/>
          </a:prstGeom>
          <a:noFill/>
        </p:spPr>
        <p:txBody>
          <a:bodyPr wrap="square" rtlCol="0">
            <a:spAutoFit/>
          </a:bodyPr>
          <a:lstStyle/>
          <a:p>
            <a:r>
              <a:rPr lang="en-US" sz="1600" u="sng" dirty="0" smtClean="0"/>
              <a:t>Creating Blogs </a:t>
            </a:r>
          </a:p>
          <a:p>
            <a:r>
              <a:rPr lang="en-US" sz="1400" dirty="0" smtClean="0"/>
              <a:t>∙ Blogger</a:t>
            </a:r>
            <a:r>
              <a:rPr lang="en-US" sz="1400" dirty="0"/>
              <a:t/>
            </a:r>
            <a:br>
              <a:rPr lang="en-US" sz="1400" dirty="0"/>
            </a:br>
            <a:r>
              <a:rPr lang="en-US" sz="1400" dirty="0" smtClean="0"/>
              <a:t>∙ </a:t>
            </a:r>
            <a:r>
              <a:rPr lang="en-US" sz="1400" dirty="0" err="1" smtClean="0"/>
              <a:t>Wordpress</a:t>
            </a:r>
            <a:r>
              <a:rPr lang="en-US" sz="1400" dirty="0" smtClean="0"/>
              <a:t/>
            </a:r>
            <a:br>
              <a:rPr lang="en-US" sz="1400" dirty="0" smtClean="0"/>
            </a:br>
            <a:r>
              <a:rPr lang="en-US" sz="1400" dirty="0" smtClean="0"/>
              <a:t>∙ Thoughts.com</a:t>
            </a:r>
            <a:endParaRPr lang="en-US" sz="1400" dirty="0"/>
          </a:p>
        </p:txBody>
      </p:sp>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38575" y="2151381"/>
            <a:ext cx="5043488" cy="4002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03799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3157505544"/>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9" name="TextBox 8"/>
          <p:cNvSpPr txBox="1"/>
          <p:nvPr/>
        </p:nvSpPr>
        <p:spPr>
          <a:xfrm>
            <a:off x="2438401" y="838201"/>
            <a:ext cx="2009775" cy="769441"/>
          </a:xfrm>
          <a:prstGeom prst="rect">
            <a:avLst/>
          </a:prstGeom>
          <a:noFill/>
        </p:spPr>
        <p:txBody>
          <a:bodyPr wrap="square" rtlCol="0">
            <a:spAutoFit/>
          </a:bodyPr>
          <a:lstStyle/>
          <a:p>
            <a:r>
              <a:rPr lang="en-US" sz="1600" u="sng" dirty="0" smtClean="0"/>
              <a:t>Creating Videos </a:t>
            </a:r>
          </a:p>
          <a:p>
            <a:r>
              <a:rPr lang="en-US" sz="1400" dirty="0" smtClean="0"/>
              <a:t>∙ </a:t>
            </a:r>
            <a:r>
              <a:rPr lang="en-US" sz="1400" dirty="0" err="1" smtClean="0"/>
              <a:t>Flixtime</a:t>
            </a:r>
            <a:r>
              <a:rPr lang="en-US" sz="1400" dirty="0"/>
              <a:t/>
            </a:r>
            <a:br>
              <a:rPr lang="en-US" sz="1400" dirty="0"/>
            </a:br>
            <a:r>
              <a:rPr lang="en-US" sz="1400" dirty="0" smtClean="0"/>
              <a:t>∙ </a:t>
            </a:r>
            <a:r>
              <a:rPr lang="en-US" sz="1400" dirty="0" err="1" smtClean="0"/>
              <a:t>Animoto</a:t>
            </a:r>
            <a:endParaRPr lang="en-US" sz="1400" dirty="0"/>
          </a:p>
        </p:txBody>
      </p:sp>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3288" y="1603386"/>
            <a:ext cx="5574451" cy="4264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6908759"/>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4241500958"/>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609600" y="5156200"/>
            <a:ext cx="1295400" cy="99906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sp>
        <p:nvSpPr>
          <p:cNvPr id="11" name="TextBox 10"/>
          <p:cNvSpPr txBox="1"/>
          <p:nvPr/>
        </p:nvSpPr>
        <p:spPr>
          <a:xfrm>
            <a:off x="2514601" y="990601"/>
            <a:ext cx="2009775" cy="984885"/>
          </a:xfrm>
          <a:prstGeom prst="rect">
            <a:avLst/>
          </a:prstGeom>
          <a:noFill/>
        </p:spPr>
        <p:txBody>
          <a:bodyPr wrap="square" rtlCol="0">
            <a:spAutoFit/>
          </a:bodyPr>
          <a:lstStyle/>
          <a:p>
            <a:r>
              <a:rPr lang="en-US" sz="1600" u="sng" dirty="0" smtClean="0"/>
              <a:t>Other Web 2.0</a:t>
            </a:r>
          </a:p>
          <a:p>
            <a:r>
              <a:rPr lang="en-US" sz="1400" dirty="0" smtClean="0"/>
              <a:t>∙ </a:t>
            </a:r>
            <a:r>
              <a:rPr lang="en-US" sz="1400" dirty="0" err="1" smtClean="0"/>
              <a:t>Squidoo</a:t>
            </a:r>
            <a:r>
              <a:rPr lang="en-US" sz="1400" dirty="0"/>
              <a:t/>
            </a:r>
            <a:br>
              <a:rPr lang="en-US" sz="1400" dirty="0"/>
            </a:br>
            <a:r>
              <a:rPr lang="en-US" sz="1400" dirty="0" smtClean="0"/>
              <a:t>∙ </a:t>
            </a:r>
            <a:r>
              <a:rPr lang="en-US" sz="1400" dirty="0" err="1" smtClean="0"/>
              <a:t>WikiHow</a:t>
            </a:r>
            <a:r>
              <a:rPr lang="en-US" sz="1400" dirty="0" smtClean="0"/>
              <a:t/>
            </a:r>
            <a:br>
              <a:rPr lang="en-US" sz="1400" dirty="0" smtClean="0"/>
            </a:br>
            <a:r>
              <a:rPr lang="en-US" sz="1400" dirty="0" smtClean="0"/>
              <a:t>∙ Landing Pages</a:t>
            </a:r>
            <a:endParaRPr lang="en-US" sz="1400" dirty="0"/>
          </a:p>
        </p:txBody>
      </p:sp>
      <p:pic>
        <p:nvPicPr>
          <p:cNvPr id="512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1092200"/>
            <a:ext cx="4602021" cy="497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549859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idx="4294967295"/>
          </p:nvPr>
        </p:nvSpPr>
        <p:spPr>
          <a:xfrm>
            <a:off x="228600" y="152400"/>
            <a:ext cx="8915400" cy="533400"/>
          </a:xfrm>
        </p:spPr>
        <p:txBody>
          <a:bodyPr anchor="t"/>
          <a:lstStyle/>
          <a:p>
            <a:pPr algn="l" eaLnBrk="1" hangingPunct="1"/>
            <a:r>
              <a:rPr lang="en-US" sz="2600" dirty="0">
                <a:latin typeface="HelveticaNeueLT Std Lt Ext" charset="0"/>
                <a:ea typeface="ＭＳ Ｐゴシック" pitchFamily="34" charset="-128"/>
              </a:rPr>
              <a:t>Lab </a:t>
            </a:r>
            <a:r>
              <a:rPr lang="en-US" sz="2600" dirty="0" smtClean="0">
                <a:latin typeface="HelveticaNeueLT Std Lt Ext" charset="0"/>
                <a:ea typeface="ＭＳ Ｐゴシック" pitchFamily="34" charset="-128"/>
              </a:rPr>
              <a:t>7							</a:t>
            </a:r>
          </a:p>
        </p:txBody>
      </p:sp>
      <p:sp>
        <p:nvSpPr>
          <p:cNvPr id="8" name="Rectangle 7"/>
          <p:cNvSpPr/>
          <p:nvPr/>
        </p:nvSpPr>
        <p:spPr>
          <a:xfrm>
            <a:off x="152400" y="838200"/>
            <a:ext cx="2209800" cy="54356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Diagram 13"/>
          <p:cNvGraphicFramePr/>
          <p:nvPr>
            <p:extLst>
              <p:ext uri="{D42A27DB-BD31-4B8C-83A1-F6EECF244321}">
                <p14:modId xmlns:p14="http://schemas.microsoft.com/office/powerpoint/2010/main" val="2646118908"/>
              </p:ext>
            </p:extLst>
          </p:nvPr>
        </p:nvGraphicFramePr>
        <p:xfrm>
          <a:off x="228600" y="914400"/>
          <a:ext cx="2057400" cy="414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609600" y="5156200"/>
            <a:ext cx="1295400" cy="999067"/>
          </a:xfrm>
          <a:prstGeom prst="ellipse">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endParaRPr lang="en-US" sz="1400" dirty="0" smtClean="0">
              <a:solidFill>
                <a:schemeClr val="bg1"/>
              </a:solidFill>
            </a:endParaRPr>
          </a:p>
          <a:p>
            <a:pPr algn="ctr">
              <a:defRPr/>
            </a:pPr>
            <a:r>
              <a:rPr lang="en-US" sz="1400" dirty="0" smtClean="0">
                <a:solidFill>
                  <a:schemeClr val="bg1"/>
                </a:solidFill>
              </a:rPr>
              <a:t>Q&amp;A</a:t>
            </a:r>
            <a:endParaRPr lang="en-US" sz="1400" dirty="0">
              <a:solidFill>
                <a:schemeClr val="bg1"/>
              </a:solidFill>
            </a:endParaRPr>
          </a:p>
          <a:p>
            <a:pPr algn="ctr">
              <a:defRPr/>
            </a:pPr>
            <a:endParaRPr lang="en-US" sz="1400" dirty="0"/>
          </a:p>
        </p:txBody>
      </p:sp>
      <p:pic>
        <p:nvPicPr>
          <p:cNvPr id="6" name="Picture 2" descr="C:\Users\lahansen\AppData\Local\Microsoft\Windows\Temporary Internet Files\Content.IE5\SCXOX0HH\MC900439831[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660400"/>
            <a:ext cx="4343400" cy="5791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733800" y="3723880"/>
            <a:ext cx="2537874" cy="769441"/>
          </a:xfrm>
          <a:prstGeom prst="rect">
            <a:avLst/>
          </a:prstGeom>
          <a:noFill/>
        </p:spPr>
        <p:txBody>
          <a:bodyPr wrap="none" lIns="91440" tIns="45720" rIns="91440" bIns="45720">
            <a:spAutoFit/>
          </a:bodyPr>
          <a:lstStyle/>
          <a:p>
            <a:pPr algn="ctr"/>
            <a:r>
              <a:rPr lang="en-US"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Answers</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9" name="Rectangle 8"/>
          <p:cNvSpPr/>
          <p:nvPr/>
        </p:nvSpPr>
        <p:spPr>
          <a:xfrm>
            <a:off x="4114800" y="2006600"/>
            <a:ext cx="3810000" cy="707886"/>
          </a:xfrm>
          <a:prstGeom prst="rect">
            <a:avLst/>
          </a:prstGeom>
          <a:noFill/>
        </p:spPr>
        <p:txBody>
          <a:bodyPr wrap="square" lIns="91440" tIns="45720" rIns="91440" bIns="45720">
            <a:spAutoFit/>
          </a:bodyPr>
          <a:lstStyle/>
          <a:p>
            <a:pPr algn="ctr"/>
            <a:r>
              <a:rPr lang="en-US"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Questions</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56402383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37&quot;&gt;&lt;property id=&quot;20148&quot; value=&quot;5&quot;/&gt;&lt;property id=&quot;20300&quot; value=&quot;Slide 12 - &amp;quot;How Google Changed Paid Search&amp;quot;&quot;/&gt;&lt;property id=&quot;20307&quot; value=&quot;270&quot;/&gt;&lt;/object&gt;&lt;object type=&quot;3&quot; unique_id=&quot;10038&quot;&gt;&lt;property id=&quot;20148&quot; value=&quot;5&quot;/&gt;&lt;property id=&quot;20300&quot; value=&quot;Slide 13 - &amp;quot;An Over-Simplified Example&amp;#x0D;&amp;#x0A;Scenario A&amp;quot;&quot;/&gt;&lt;property id=&quot;20307&quot; value=&quot;271&quot;/&gt;&lt;/object&gt;&lt;object type=&quot;3&quot; unique_id=&quot;10039&quot;&gt;&lt;property id=&quot;20148&quot; value=&quot;5&quot;/&gt;&lt;property id=&quot;20300&quot; value=&quot;Slide 14 - &amp;quot;An Over-Simplified Example&amp;#x0D;&amp;#x0A;Scenario B – Raising Bid&amp;quot;&quot;/&gt;&lt;property id=&quot;20307&quot; value=&quot;298&quot;/&gt;&lt;/object&gt;&lt;object type=&quot;3&quot; unique_id=&quot;10040&quot;&gt;&lt;property id=&quot;20148&quot; value=&quot;5&quot;/&gt;&lt;property id=&quot;20300&quot; value=&quot;Slide 15 - &amp;quot;An Over-Simplified Example&amp;#x0D;&amp;#x0A;Scenario C – Improves CTR&amp;quot;&quot;/&gt;&lt;property id=&quot;20307&quot; value=&quot;299&quot;/&gt;&lt;/object&gt;&lt;object type=&quot;3&quot; unique_id=&quot;10330&quot;&gt;&lt;property id=&quot;20148&quot; value=&quot;5&quot;/&gt;&lt;property id=&quot;20300&quot; value=&quot;Slide 4 - &amp;quot;Web Marketing Strategy Overview&amp;#x0D;&amp;#x0A;&amp;#x0D;&amp;#x0A;Lead Gen &amp;amp; eCommerce&amp;quot;&quot;/&gt;&lt;property id=&quot;20307&quot; value=&quot;303&quot;/&gt;&lt;/object&gt;&lt;object type=&quot;3&quot; unique_id=&quot;10657&quot;&gt;&lt;property id=&quot;20148&quot; value=&quot;5&quot;/&gt;&lt;property id=&quot;20300&quot; value=&quot;Slide 9&quot;/&gt;&lt;property id=&quot;20307&quot; value=&quot;309&quot;/&gt;&lt;/object&gt;&lt;object type=&quot;3&quot; unique_id=&quot;10755&quot;&gt;&lt;property id=&quot;20148&quot; value=&quot;5&quot;/&gt;&lt;property id=&quot;20300&quot; value=&quot;Slide 1 - &amp;quot;Growing Your Business &amp;#x0D;&amp;#x0A;With The Web&amp;quot;&quot;/&gt;&lt;property id=&quot;20307&quot; value=&quot;327&quot;/&gt;&lt;/object&gt;&lt;object type=&quot;3&quot; unique_id=&quot;10756&quot;&gt;&lt;property id=&quot;20148&quot; value=&quot;5&quot;/&gt;&lt;property id=&quot;20300&quot; value=&quot;Slide 2 - &amp;quot;About Crexendo&amp;quot;&quot;/&gt;&lt;property id=&quot;20307&quot; value=&quot;328&quot;/&gt;&lt;/object&gt;&lt;object type=&quot;3&quot; unique_id=&quot;10757&quot;&gt;&lt;property id=&quot;20148&quot; value=&quot;5&quot;/&gt;&lt;property id=&quot;20300&quot; value=&quot;Slide 3 - &amp;quot;4 Ingredients for Success on the Web&amp;quot;&quot;/&gt;&lt;property id=&quot;20307&quot; value=&quot;311&quot;/&gt;&lt;/object&gt;&lt;object type=&quot;3&quot; unique_id=&quot;10758&quot;&gt;&lt;property id=&quot;20148&quot; value=&quot;5&quot;/&gt;&lt;property id=&quot;20300&quot; value=&quot;Slide 5 - &amp;quot;Web Marketing Strategy - Accurate Analytics&amp;#x0D;&amp;#x0A;&amp;#x0D;&amp;#x0A;Lead Gen &amp;amp; eCommerce&amp;quot;&quot;/&gt;&lt;property id=&quot;20307&quot; value=&quot;312&quot;/&gt;&lt;/object&gt;&lt;object type=&quot;3&quot; unique_id=&quot;10759&quot;&gt;&lt;property id=&quot;20148&quot; value=&quot;5&quot;/&gt;&lt;property id=&quot;20300&quot; value=&quot;Slide 6&quot;/&gt;&lt;property id=&quot;20307&quot; value=&quot;313&quot;/&gt;&lt;/object&gt;&lt;object type=&quot;3&quot; unique_id=&quot;10760&quot;&gt;&lt;property id=&quot;20148&quot; value=&quot;5&quot;/&gt;&lt;property id=&quot;20300&quot; value=&quot;Slide 7 - &amp;quot;Web Marketing Strategy - SEO&amp;#x0D;&amp;#x0A;&amp;#x0D;&amp;#x0A;Lead Gen &amp;amp; eCommerce&amp;quot;&quot;/&gt;&lt;property id=&quot;20307&quot; value=&quot;317&quot;/&gt;&lt;/object&gt;&lt;object type=&quot;3&quot; unique_id=&quot;10761&quot;&gt;&lt;property id=&quot;20148&quot; value=&quot;5&quot;/&gt;&lt;property id=&quot;20300&quot; value=&quot;Slide 8 - &amp;quot;Web Marketing Strategy – Conversion Rate Optimization&amp;#x0D;&amp;#x0A;&amp;#x0D;&amp;#x0A;Lead Gen &amp;amp; eCommerce&amp;quot;&quot;/&gt;&lt;property id=&quot;20307&quot; value=&quot;318&quot;/&gt;&lt;/object&gt;&lt;object type=&quot;3&quot; unique_id=&quot;10762&quot;&gt;&lt;property id=&quot;20148&quot; value=&quot;5&quot;/&gt;&lt;property id=&quot;20300&quot; value=&quot;Slide 10&quot;/&gt;&lt;property id=&quot;20307&quot; value=&quot;320&quot;/&gt;&lt;/object&gt;&lt;object type=&quot;3&quot; unique_id=&quot;10763&quot;&gt;&lt;property id=&quot;20148&quot; value=&quot;5&quot;/&gt;&lt;property id=&quot;20300&quot; value=&quot;Slide 11 - &amp;quot;Web Marketing Strategy – Paid Search&amp;#x0D;&amp;#x0A;&amp;#x0D;&amp;#x0A;Lead Gen &amp;amp; eCommerce&amp;quot;&quot;/&gt;&lt;property id=&quot;20307&quot; value=&quot;319&quot;/&gt;&lt;/object&gt;&lt;object type=&quot;3&quot; unique_id=&quot;10764&quot;&gt;&lt;property id=&quot;20148&quot; value=&quot;5&quot;/&gt;&lt;property id=&quot;20300&quot; value=&quot;Slide 16&quot;/&gt;&lt;property id=&quot;20307&quot; value=&quot;323&quot;/&gt;&lt;/object&gt;&lt;object type=&quot;3&quot; unique_id=&quot;10765&quot;&gt;&lt;property id=&quot;20148&quot; value=&quot;5&quot;/&gt;&lt;property id=&quot;20300&quot; value=&quot;Slide 17&quot;/&gt;&lt;property id=&quot;20307&quot; value=&quot;321&quot;/&gt;&lt;/object&gt;&lt;object type=&quot;3&quot; unique_id=&quot;10766&quot;&gt;&lt;property id=&quot;20148&quot; value=&quot;5&quot;/&gt;&lt;property id=&quot;20300&quot; value=&quot;Slide 18&quot;/&gt;&lt;property id=&quot;20307&quot; value=&quot;322&quot;/&gt;&lt;/object&gt;&lt;object type=&quot;3&quot; unique_id=&quot;10767&quot;&gt;&lt;property id=&quot;20148&quot; value=&quot;5&quot;/&gt;&lt;property id=&quot;20300&quot; value=&quot;Slide 19&quot;/&gt;&lt;property id=&quot;20307&quot; value=&quot;325&quot;/&gt;&lt;/object&gt;&lt;object type=&quot;3&quot; unique_id=&quot;10768&quot;&gt;&lt;property id=&quot;20148&quot; value=&quot;5&quot;/&gt;&lt;property id=&quot;20300&quot; value=&quot;Slide 20&quot;/&gt;&lt;property id=&quot;20307&quot; value=&quot;326&quot;/&gt;&lt;/object&gt;&lt;object type=&quot;3&quot; unique_id=&quot;10769&quot;&gt;&lt;property id=&quot;20148&quot; value=&quot;5&quot;/&gt;&lt;property id=&quot;20300&quot; value=&quot;Slide 21&quot;/&gt;&lt;property id=&quot;20307&quot; value=&quot;324&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7588</TotalTime>
  <Words>1882</Words>
  <Application>Microsoft Office PowerPoint</Application>
  <PresentationFormat>On-screen Show (4:3)</PresentationFormat>
  <Paragraphs>709</Paragraphs>
  <Slides>42</Slides>
  <Notes>18</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Introduction</vt:lpstr>
      <vt:lpstr>Introduction</vt:lpstr>
      <vt:lpstr>Introduction</vt:lpstr>
      <vt:lpstr>Introduction</vt:lpstr>
      <vt:lpstr>Introduction</vt:lpstr>
      <vt:lpstr>Lab 2</vt:lpstr>
      <vt:lpstr>Lab 2</vt:lpstr>
      <vt:lpstr>Lab 2</vt:lpstr>
      <vt:lpstr>Lab 2</vt:lpstr>
      <vt:lpstr>Lab 3</vt:lpstr>
      <vt:lpstr>Lab 3       CRO Header</vt:lpstr>
      <vt:lpstr>Lab 3      </vt:lpstr>
      <vt:lpstr>Lab 3      </vt:lpstr>
      <vt:lpstr>Lab 3       </vt:lpstr>
      <vt:lpstr>Lab 4</vt:lpstr>
      <vt:lpstr>Lab 4</vt:lpstr>
      <vt:lpstr>Lab 4</vt:lpstr>
      <vt:lpstr>Lab 4</vt:lpstr>
      <vt:lpstr>Lab 4</vt:lpstr>
      <vt:lpstr>Lab 4</vt:lpstr>
      <vt:lpstr>Lab 5        </vt:lpstr>
      <vt:lpstr>Lab 5        </vt:lpstr>
      <vt:lpstr>Lab 5        </vt:lpstr>
      <vt:lpstr>Lab 5        </vt:lpstr>
      <vt:lpstr>Lab 5        </vt:lpstr>
      <vt:lpstr>Lab 6        </vt:lpstr>
      <vt:lpstr>Lab 6       </vt:lpstr>
      <vt:lpstr>Lab 6        </vt:lpstr>
      <vt:lpstr>Lab 6        </vt:lpstr>
      <vt:lpstr>Lab 7                </vt:lpstr>
      <vt:lpstr>Lab 7                </vt:lpstr>
      <vt:lpstr>Lab 7                </vt:lpstr>
      <vt:lpstr>Lab 7                </vt:lpstr>
      <vt:lpstr>Lab 7                </vt:lpstr>
      <vt:lpstr>Lab 7                </vt:lpstr>
      <vt:lpstr>Lab 7                </vt:lpstr>
      <vt:lpstr>Lab 7                </vt:lpstr>
      <vt:lpstr>Lab 7       </vt:lpstr>
    </vt:vector>
  </TitlesOfParts>
  <Company>Storesonline,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8</dc:title>
  <dc:creator>Lance Hansen</dc:creator>
  <cp:lastModifiedBy>Lance Hansen</cp:lastModifiedBy>
  <cp:revision>136</cp:revision>
  <dcterms:created xsi:type="dcterms:W3CDTF">2011-05-10T20:43:57Z</dcterms:created>
  <dcterms:modified xsi:type="dcterms:W3CDTF">2011-11-08T21:20:18Z</dcterms:modified>
</cp:coreProperties>
</file>